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handoutMasterIdLst>
    <p:handoutMasterId r:id="rId13"/>
  </p:handoutMasterIdLst>
  <p:sldIdLst>
    <p:sldId id="261" r:id="rId5"/>
    <p:sldId id="259" r:id="rId6"/>
    <p:sldId id="270" r:id="rId7"/>
    <p:sldId id="272" r:id="rId8"/>
    <p:sldId id="273" r:id="rId9"/>
    <p:sldId id="260" r:id="rId10"/>
    <p:sldId id="276" r:id="rId11"/>
  </p:sldIdLst>
  <p:sldSz cx="12192000" cy="6858000"/>
  <p:notesSz cx="6858000" cy="9144000"/>
  <p:custDataLst>
    <p:tags r:id="rId14"/>
  </p:custDataLst>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6D7"/>
    <a:srgbClr val="A6845C"/>
    <a:srgbClr val="001639"/>
    <a:srgbClr val="737B92"/>
    <a:srgbClr val="50BFD1"/>
    <a:srgbClr val="081839"/>
    <a:srgbClr val="001539"/>
    <a:srgbClr val="737C94"/>
    <a:srgbClr val="D91E3C"/>
    <a:srgbClr val="A784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824C2-E035-4397-845C-EEC7D07E2874}" v="223" dt="2022-02-11T08:06:48.840"/>
    <p1510:client id="{00F93621-5C19-4109-91BD-9BBAFF04F60C}" v="5" dt="2022-02-04T14:04:12.619"/>
    <p1510:client id="{01DBBAE3-F17D-4988-B131-1904AD57EE84}" v="26" dt="2022-02-08T11:06:16.415"/>
    <p1510:client id="{06932D5D-1F94-4C92-A2F8-1C0CB5F35D0B}" v="16" dt="2022-02-09T14:20:08.799"/>
    <p1510:client id="{17881FFE-9503-4250-921B-0F3CEFD566B1}" v="23" dt="2022-02-14T14:06:43.056"/>
    <p1510:client id="{2394E2A2-B70C-4FCE-A62F-1EE45371E1F8}" v="4" dt="2022-02-14T14:02:25.517"/>
    <p1510:client id="{3644AFB9-602F-4386-ADD4-C73D7ECBE11E}" v="119" dt="2022-02-10T13:37:25.490"/>
    <p1510:client id="{39A5D721-38DA-47C0-BC73-F90DB67C56EF}" v="209" dt="2022-02-11T09:14:12.781"/>
    <p1510:client id="{3DFA3C24-D8DC-41A1-83AF-71D02982D421}" v="15" dt="2022-02-10T14:43:11.898"/>
    <p1510:client id="{519F7190-2096-461C-B2B4-5F6826083390}" v="35" dt="2022-02-14T09:39:41.497"/>
    <p1510:client id="{5C2183C6-2F34-49D1-89AD-7D30A283DD51}" v="46" dt="2022-02-11T09:16:44.892"/>
    <p1510:client id="{60827B4F-C63E-46D4-953A-4A5B6FAB13F5}" v="2" dt="2022-02-10T09:34:40.669"/>
    <p1510:client id="{649FCAF4-A204-486B-B57E-D9ADCD791FBC}" v="122" dt="2022-02-09T06:54:27.178"/>
    <p1510:client id="{7A8047E9-7C04-4956-B118-B60E2DF9B3A4}" v="531" dt="2022-02-04T09:56:10.042"/>
    <p1510:client id="{94D85F8F-6FDC-5CE6-BBD3-DCAC32F1800F}" v="410" dt="2022-02-14T14:51:38.362"/>
    <p1510:client id="{96E93D99-B089-40B2-9B99-89E8A9B15E42}" v="264" dt="2022-02-07T12:11:30.722"/>
    <p1510:client id="{9A7BF896-13D2-477F-894E-206E7F166E69}" v="12" dt="2022-02-11T08:25:00.798"/>
    <p1510:client id="{A4E8D4B8-861E-483F-B75B-B4BB50C566B9}" v="6" dt="2022-02-14T12:59:51.788"/>
    <p1510:client id="{D3AD50AB-6973-4510-A9B0-5E436E3DF36A}" v="13" dt="2022-02-15T14:00:43.082"/>
    <p1510:client id="{E1CB9449-4197-4AEC-AFF3-78C1247BAA88}" v="5" dt="2022-02-09T14:22:06.094"/>
    <p1510:client id="{E226C730-73D8-4543-AD17-AC3B22500C0A}" v="42" dt="2022-02-10T08:44:46.807"/>
    <p1510:client id="{E8C67455-C35F-4834-8F9B-86EE7D41731F}" v="114" dt="2022-02-15T15:26:06.348"/>
    <p1510:client id="{EF78F3E9-5310-456F-B4F3-0B4F023BE37A}" v="134" dt="2022-02-09T10:15:04.466"/>
    <p1510:client id="{F3635FDD-66B6-A6CD-A59A-4B83ECAEF75E}" v="1592" dt="2022-02-14T15:05:18.0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0" autoAdjust="0"/>
    <p:restoredTop sz="94660"/>
  </p:normalViewPr>
  <p:slideViewPr>
    <p:cSldViewPr snapToGrid="0">
      <p:cViewPr varScale="1">
        <p:scale>
          <a:sx n="154" d="100"/>
          <a:sy n="154" d="100"/>
        </p:scale>
        <p:origin x="312"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09A5D1-F669-46B1-B188-EA2FD50ED0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849ABE4-13E0-4CEA-AFE4-57F12AEF58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F2E3DC-0544-4329-B9D4-D0604C5EC388}" type="datetimeFigureOut">
              <a:rPr lang="en-GB" smtClean="0"/>
              <a:t>15/02/2022</a:t>
            </a:fld>
            <a:endParaRPr lang="en-GB"/>
          </a:p>
        </p:txBody>
      </p:sp>
      <p:sp>
        <p:nvSpPr>
          <p:cNvPr id="4" name="Footer Placeholder 3">
            <a:extLst>
              <a:ext uri="{FF2B5EF4-FFF2-40B4-BE49-F238E27FC236}">
                <a16:creationId xmlns:a16="http://schemas.microsoft.com/office/drawing/2014/main" id="{378FCBB2-86B5-47D8-9D48-67CFAFC36F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183D5AC-F9C1-4675-A073-188AC9EBBA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B370D8-B19D-404F-AE21-27861CF73D7C}" type="slidenum">
              <a:rPr lang="en-GB" smtClean="0"/>
              <a:t>‹#›</a:t>
            </a:fld>
            <a:endParaRPr lang="en-GB"/>
          </a:p>
        </p:txBody>
      </p:sp>
    </p:spTree>
    <p:extLst>
      <p:ext uri="{BB962C8B-B14F-4D97-AF65-F5344CB8AC3E}">
        <p14:creationId xmlns:p14="http://schemas.microsoft.com/office/powerpoint/2010/main" val="190353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C6068-75EB-4D3D-B805-44DB72089AC8}" type="datetimeFigureOut">
              <a:rPr lang="en-GB" smtClean="0"/>
              <a:t>15/02/2022</a:t>
            </a:fld>
            <a:endParaRPr lang="en-GB"/>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72F398-7D44-4603-A74C-9F562E7FC5E5}" type="slidenum">
              <a:rPr lang="en-GB" smtClean="0"/>
              <a:t>‹#›</a:t>
            </a:fld>
            <a:endParaRPr lang="en-GB"/>
          </a:p>
        </p:txBody>
      </p:sp>
    </p:spTree>
    <p:extLst>
      <p:ext uri="{BB962C8B-B14F-4D97-AF65-F5344CB8AC3E}">
        <p14:creationId xmlns:p14="http://schemas.microsoft.com/office/powerpoint/2010/main" val="355268022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Value proposition:</a:t>
            </a:r>
            <a:endParaRPr lang="en-US"/>
          </a:p>
          <a:p>
            <a:r>
              <a:rPr lang="en-US"/>
              <a:t>The cargo quality planner easily gives me more options as I can take more risk given that I can estimate my cargo quality better (</a:t>
            </a:r>
            <a:r>
              <a:rPr lang="en-US" i="1"/>
              <a:t>solution</a:t>
            </a:r>
            <a:r>
              <a:rPr lang="en-US"/>
              <a:t>). Without the planner I would not have a clear picture of the cargo quality evolution in such an easy way (</a:t>
            </a:r>
            <a:r>
              <a:rPr lang="en-US" i="1"/>
              <a:t>problem</a:t>
            </a:r>
            <a:r>
              <a:rPr lang="en-US"/>
              <a:t>), and would have to add more margin and potentially miss out on some opportunities (</a:t>
            </a:r>
            <a:r>
              <a:rPr lang="en-US" i="1"/>
              <a:t>value</a:t>
            </a:r>
            <a:r>
              <a:rPr lang="en-US"/>
              <a:t>).</a:t>
            </a:r>
          </a:p>
          <a:p>
            <a:endParaRPr lang="en-US">
              <a:cs typeface="Calibri"/>
            </a:endParaRPr>
          </a:p>
          <a:p>
            <a:r>
              <a:rPr lang="en-US">
                <a:cs typeface="Calibri"/>
              </a:rPr>
              <a:t>Input customer:</a:t>
            </a:r>
          </a:p>
          <a:p>
            <a:r>
              <a:rPr lang="en-US"/>
              <a:t>"Aging is the factor that is the risk factor"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8472F398-7D44-4603-A74C-9F562E7FC5E5}" type="slidenum">
              <a:rPr lang="en-GB" smtClean="0"/>
              <a:t>2</a:t>
            </a:fld>
            <a:endParaRPr lang="en-GB"/>
          </a:p>
        </p:txBody>
      </p:sp>
    </p:spTree>
    <p:extLst>
      <p:ext uri="{BB962C8B-B14F-4D97-AF65-F5344CB8AC3E}">
        <p14:creationId xmlns:p14="http://schemas.microsoft.com/office/powerpoint/2010/main" val="20448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Simple setup key to actually do the calculations. </a:t>
            </a:r>
          </a:p>
        </p:txBody>
      </p:sp>
      <p:sp>
        <p:nvSpPr>
          <p:cNvPr id="4" name="Slide Number Placeholder 3"/>
          <p:cNvSpPr>
            <a:spLocks noGrp="1"/>
          </p:cNvSpPr>
          <p:nvPr>
            <p:ph type="sldNum" sz="quarter" idx="5"/>
          </p:nvPr>
        </p:nvSpPr>
        <p:spPr/>
        <p:txBody>
          <a:bodyPr/>
          <a:lstStyle/>
          <a:p>
            <a:fld id="{8472F398-7D44-4603-A74C-9F562E7FC5E5}" type="slidenum">
              <a:rPr lang="en-GB" smtClean="0"/>
              <a:t>3</a:t>
            </a:fld>
            <a:endParaRPr lang="en-GB"/>
          </a:p>
        </p:txBody>
      </p:sp>
    </p:spTree>
    <p:extLst>
      <p:ext uri="{BB962C8B-B14F-4D97-AF65-F5344CB8AC3E}">
        <p14:creationId xmlns:p14="http://schemas.microsoft.com/office/powerpoint/2010/main" val="1031857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Input from customers:</a:t>
            </a:r>
          </a:p>
          <a:p>
            <a:r>
              <a:rPr lang="en-US"/>
              <a:t>When you have the values specified in the same way as the contract (units) it is very easy to compare because it is just check against a table</a:t>
            </a:r>
            <a:endParaRPr lang="en-US">
              <a:cs typeface="Calibri"/>
            </a:endParaRPr>
          </a:p>
        </p:txBody>
      </p:sp>
      <p:sp>
        <p:nvSpPr>
          <p:cNvPr id="4" name="Slide Number Placeholder 3"/>
          <p:cNvSpPr>
            <a:spLocks noGrp="1"/>
          </p:cNvSpPr>
          <p:nvPr>
            <p:ph type="sldNum" sz="quarter" idx="5"/>
          </p:nvPr>
        </p:nvSpPr>
        <p:spPr/>
        <p:txBody>
          <a:bodyPr/>
          <a:lstStyle/>
          <a:p>
            <a:fld id="{8472F398-7D44-4603-A74C-9F562E7FC5E5}" type="slidenum">
              <a:rPr lang="en-GB" smtClean="0"/>
              <a:t>5</a:t>
            </a:fld>
            <a:endParaRPr lang="en-GB"/>
          </a:p>
        </p:txBody>
      </p:sp>
    </p:spTree>
    <p:extLst>
      <p:ext uri="{BB962C8B-B14F-4D97-AF65-F5344CB8AC3E}">
        <p14:creationId xmlns:p14="http://schemas.microsoft.com/office/powerpoint/2010/main" val="2619870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318" b="7354"/>
          <a:stretch/>
        </p:blipFill>
        <p:spPr>
          <a:xfrm flipH="1">
            <a:off x="-1" y="750656"/>
            <a:ext cx="12191999"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15/02/2022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rgbClr val="001639"/>
                </a:solidFill>
                <a:effectLst/>
                <a:latin typeface="Calibri" panose="020F0502020204030204" pitchFamily="34" charset="0"/>
                <a:ea typeface="+mn-ea"/>
                <a:cs typeface="Calibri" panose="020F0502020204030204" pitchFamily="34" charset="0"/>
              </a:rPr>
            </a:br>
            <a:r>
              <a:rPr lang="en-GB" sz="450" b="0" i="0" kern="1200" spc="20" baseline="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229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3">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innendørs&#10;&#10;Beskrivelse som er generert med høy visshet">
            <a:extLst>
              <a:ext uri="{FF2B5EF4-FFF2-40B4-BE49-F238E27FC236}">
                <a16:creationId xmlns:a16="http://schemas.microsoft.com/office/drawing/2014/main" id="{BE7280AD-5123-4622-8EFF-28039FE6133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882" b="11843"/>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81FC6E1B-D100-4399-AC39-4026CB12335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7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1">
    <p:bg>
      <p:bgPr>
        <a:solidFill>
          <a:schemeClr val="accent1"/>
        </a:solidFill>
        <a:effectLst/>
      </p:bgPr>
    </p:bg>
    <p:spTree>
      <p:nvGrpSpPr>
        <p:cNvPr id="1" name=""/>
        <p:cNvGrpSpPr/>
        <p:nvPr/>
      </p:nvGrpSpPr>
      <p:grpSpPr>
        <a:xfrm>
          <a:off x="0" y="0"/>
          <a:ext cx="0" cy="0"/>
          <a:chOff x="0" y="0"/>
          <a:chExt cx="0" cy="0"/>
        </a:xfrm>
      </p:grpSpPr>
      <p:pic>
        <p:nvPicPr>
          <p:cNvPr id="13" name="Bilde 5">
            <a:extLst>
              <a:ext uri="{FF2B5EF4-FFF2-40B4-BE49-F238E27FC236}">
                <a16:creationId xmlns:a16="http://schemas.microsoft.com/office/drawing/2014/main" id="{99247210-D6C0-465B-973B-3F6D627D6E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73" b="10473"/>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kuppel, svart, bygning, innendørs&#10;&#10;Beskrivelse som er generert med svært høy visshet">
            <a:extLst>
              <a:ext uri="{FF2B5EF4-FFF2-40B4-BE49-F238E27FC236}">
                <a16:creationId xmlns:a16="http://schemas.microsoft.com/office/drawing/2014/main" id="{2F80301C-655D-4869-BA85-F7C3A156ED2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2" name="Bilde 11" descr="Et bilde som inneholder innendørs&#10;&#10;Beskrivelse som er generert med høy visshet">
            <a:extLst>
              <a:ext uri="{FF2B5EF4-FFF2-40B4-BE49-F238E27FC236}">
                <a16:creationId xmlns:a16="http://schemas.microsoft.com/office/drawing/2014/main" id="{AAB683DD-B3E3-4630-B1F0-0572EA06E8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4"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6" name="TekstSylinder 4"/>
          <p:cNvSpPr txBox="1"/>
          <p:nvPr userDrawn="1"/>
        </p:nvSpPr>
        <p:spPr>
          <a:xfrm>
            <a:off x="550320" y="6352548"/>
            <a:ext cx="3104148" cy="230832"/>
          </a:xfrm>
          <a:prstGeom prst="rect">
            <a:avLst/>
          </a:prstGeom>
          <a:noFill/>
        </p:spPr>
        <p:txBody>
          <a:bodyPr wrap="square" rtlCol="0">
            <a:spAutoFit/>
          </a:bodyPr>
          <a:lstStyle/>
          <a:p>
            <a:r>
              <a:rPr lang="en-GB" sz="900">
                <a:solidFill>
                  <a:schemeClr val="bg1"/>
                </a:solidFill>
                <a:latin typeface="Calibri" panose="020F0502020204030204" pitchFamily="34" charset="0"/>
                <a:cs typeface="Calibri" panose="020F0502020204030204" pitchFamily="34" charset="0"/>
              </a:rPr>
              <a:t>WORLD CLASS  –  Through people, technology and dedication</a:t>
            </a:r>
            <a:endParaRPr lang="nb-NO" sz="9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5649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gn off slide, blue - 2">
    <p:bg>
      <p:bgPr>
        <a:solidFill>
          <a:schemeClr val="accent1"/>
        </a:solidFill>
        <a:effectLst/>
      </p:bgPr>
    </p:bg>
    <p:spTree>
      <p:nvGrpSpPr>
        <p:cNvPr id="1" name=""/>
        <p:cNvGrpSpPr/>
        <p:nvPr/>
      </p:nvGrpSpPr>
      <p:grpSpPr>
        <a:xfrm>
          <a:off x="0" y="0"/>
          <a:ext cx="0" cy="0"/>
          <a:chOff x="0" y="0"/>
          <a:chExt cx="0" cy="0"/>
        </a:xfrm>
      </p:grpSpPr>
      <p:pic>
        <p:nvPicPr>
          <p:cNvPr id="12" name="Bilde 11" descr="Et bilde som inneholder vann&#10;&#10;Beskrivelse som er generert med høy visshet">
            <a:extLst>
              <a:ext uri="{FF2B5EF4-FFF2-40B4-BE49-F238E27FC236}">
                <a16:creationId xmlns:a16="http://schemas.microsoft.com/office/drawing/2014/main" id="{F7BF02D8-FFD7-451C-888C-52CC43D0A9B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0703" r="11152"/>
          <a:stretch/>
        </p:blipFill>
        <p:spPr>
          <a:xfrm rot="16200000">
            <a:off x="3417727" y="-2667074"/>
            <a:ext cx="5356544" cy="12192001"/>
          </a:xfrm>
          <a:prstGeom prst="rect">
            <a:avLst/>
          </a:prstGeom>
        </p:spPr>
      </p:pic>
      <p:pic>
        <p:nvPicPr>
          <p:cNvPr id="5" name="Bilde 4" descr="Et bilde som inneholder innendørs, vegg&#10;&#10;Beskrivelse som er generert med høy visshet">
            <a:extLst>
              <a:ext uri="{FF2B5EF4-FFF2-40B4-BE49-F238E27FC236}">
                <a16:creationId xmlns:a16="http://schemas.microsoft.com/office/drawing/2014/main" id="{692EE514-2586-4121-B7A9-A33D30E7375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3" name="Bilde 2" descr="Et bilde som inneholder svart, bygning, innendørs, hvit&#10;&#10;Beskrivelse som er generert med svært høy visshet">
            <a:extLst>
              <a:ext uri="{FF2B5EF4-FFF2-40B4-BE49-F238E27FC236}">
                <a16:creationId xmlns:a16="http://schemas.microsoft.com/office/drawing/2014/main" id="{D1683D00-8821-4363-8658-F5DBC131C6F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rgbClr val="001639"/>
          </a:solidFill>
        </p:spPr>
        <p:txBody>
          <a:bodyPr bIns="1432800" anchor="b" anchorCtr="0"/>
          <a:lstStyle>
            <a:lvl1pPr marL="0" indent="0" algn="ctr">
              <a:lnSpc>
                <a:spcPct val="120000"/>
              </a:lnSpc>
              <a:spcBef>
                <a:spcPts val="0"/>
              </a:spcBef>
              <a:buNone/>
              <a:defRPr sz="1400">
                <a:solidFill>
                  <a:schemeClr val="accent2"/>
                </a:solidFill>
                <a:latin typeface="Calibri" panose="020F0502020204030204" pitchFamily="34" charset="0"/>
                <a:cs typeface="Calibri" panose="020F0502020204030204" pitchFamily="34" charset="0"/>
              </a:defRPr>
            </a:lvl1pPr>
          </a:lstStyle>
          <a:p>
            <a:pPr lvl="0"/>
            <a:r>
              <a:rPr lang="en-GB"/>
              <a:t>Click to enter e-mail</a:t>
            </a:r>
          </a:p>
        </p:txBody>
      </p:sp>
      <p:sp>
        <p:nvSpPr>
          <p:cNvPr id="6" name="Plassholder for tekst 4">
            <a:extLst>
              <a:ext uri="{FF2B5EF4-FFF2-40B4-BE49-F238E27FC236}">
                <a16:creationId xmlns:a16="http://schemas.microsoft.com/office/drawing/2014/main" id="{5BC55F1A-79D7-4966-9AE7-8CD8E7DBB9FA}"/>
              </a:ext>
            </a:extLst>
          </p:cNvPr>
          <p:cNvSpPr>
            <a:spLocks noGrp="1"/>
          </p:cNvSpPr>
          <p:nvPr>
            <p:ph type="body" sz="quarter" idx="14" hasCustomPrompt="1"/>
          </p:nvPr>
        </p:nvSpPr>
        <p:spPr>
          <a:xfrm>
            <a:off x="3599529" y="1660312"/>
            <a:ext cx="826117" cy="829153"/>
          </a:xfrm>
          <a:prstGeom prst="rect">
            <a:avLst/>
          </a:prstGeom>
          <a:blipFill>
            <a:blip r:embed="rId5"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4332AE87-5AB2-4F78-8821-4425717E5309}"/>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3"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550320" y="6352548"/>
            <a:ext cx="3104148" cy="230832"/>
          </a:xfrm>
          <a:prstGeom prst="rect">
            <a:avLst/>
          </a:prstGeom>
          <a:noFill/>
        </p:spPr>
        <p:txBody>
          <a:bodyPr wrap="square" rtlCol="0">
            <a:spAutoFit/>
          </a:bodyPr>
          <a:lstStyle/>
          <a:p>
            <a:r>
              <a:rPr lang="en-GB" sz="900">
                <a:solidFill>
                  <a:schemeClr val="bg1"/>
                </a:solidFill>
                <a:latin typeface="Calibri" panose="020F0502020204030204" pitchFamily="34" charset="0"/>
                <a:cs typeface="Calibri" panose="020F0502020204030204" pitchFamily="34" charset="0"/>
              </a:rPr>
              <a:t>WORLD CLASS  –  Through people, technology and dedication</a:t>
            </a:r>
            <a:endParaRPr lang="nb-NO" sz="9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8701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E113E4D0-90CC-42DB-8506-5F4D0C52056A}"/>
              </a:ext>
            </a:extLst>
          </p:cNvPr>
          <p:cNvSpPr>
            <a:spLocks noGrp="1"/>
          </p:cNvSpPr>
          <p:nvPr>
            <p:ph type="pic" sz="quarter" idx="13"/>
          </p:nvPr>
        </p:nvSpPr>
        <p:spPr>
          <a:xfrm>
            <a:off x="640163" y="1751798"/>
            <a:ext cx="10917071" cy="4352529"/>
          </a:xfrm>
          <a:prstGeom prst="rect">
            <a:avLst/>
          </a:prstGeom>
          <a:solidFill>
            <a:schemeClr val="bg1">
              <a:lumMod val="85000"/>
            </a:schemeClr>
          </a:solidFill>
        </p:spPr>
        <p:txBody>
          <a:bodyPr lIns="0" tIns="0" rIns="0" bIns="0"/>
          <a:lstStyle/>
          <a:p>
            <a:r>
              <a:rPr lang="en-US"/>
              <a:t>Click icon to add picture</a:t>
            </a:r>
            <a:endParaRPr lang="en-GB"/>
          </a:p>
        </p:txBody>
      </p:sp>
      <p:sp>
        <p:nvSpPr>
          <p:cNvPr id="9" name="Plassholder for lysbildenummer 8">
            <a:extLst>
              <a:ext uri="{FF2B5EF4-FFF2-40B4-BE49-F238E27FC236}">
                <a16:creationId xmlns:a16="http://schemas.microsoft.com/office/drawing/2014/main" id="{D19093E2-E366-40FE-99ED-6FB25DB6A1E3}"/>
              </a:ext>
            </a:extLst>
          </p:cNvPr>
          <p:cNvSpPr>
            <a:spLocks noGrp="1"/>
          </p:cNvSpPr>
          <p:nvPr>
            <p:ph type="sldNum" sz="quarter" idx="15"/>
          </p:nvPr>
        </p:nvSpPr>
        <p:spPr/>
        <p:txBody>
          <a:bodyPr/>
          <a:lstStyle>
            <a:lvl1pPr>
              <a:defRPr>
                <a:solidFill>
                  <a:srgbClr val="999999"/>
                </a:solidFill>
              </a:defRPr>
            </a:lvl1pPr>
          </a:lstStyle>
          <a:p>
            <a:fld id="{7A3F00B2-786C-401B-9EB3-42A9D0DD4A9F}" type="slidenum">
              <a:rPr lang="nb-NO" smtClean="0"/>
              <a:pPr/>
              <a:t>‹#›</a:t>
            </a:fld>
            <a:endParaRPr lang="nb-NO"/>
          </a:p>
        </p:txBody>
      </p:sp>
      <p:sp>
        <p:nvSpPr>
          <p:cNvPr id="6" name="Title 1">
            <a:extLst>
              <a:ext uri="{FF2B5EF4-FFF2-40B4-BE49-F238E27FC236}">
                <a16:creationId xmlns:a16="http://schemas.microsoft.com/office/drawing/2014/main" id="{348127A3-C6BC-40E4-8E99-97A2D2E0D36A}"/>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8" name="Plassholder for tekst 10">
            <a:extLst>
              <a:ext uri="{FF2B5EF4-FFF2-40B4-BE49-F238E27FC236}">
                <a16:creationId xmlns:a16="http://schemas.microsoft.com/office/drawing/2014/main" id="{3B8CE43E-E286-4935-8B09-4FBDA65E220E}"/>
              </a:ext>
            </a:extLst>
          </p:cNvPr>
          <p:cNvSpPr>
            <a:spLocks noGrp="1"/>
          </p:cNvSpPr>
          <p:nvPr>
            <p:ph type="body" sz="quarter" idx="16"/>
          </p:nvPr>
        </p:nvSpPr>
        <p:spPr>
          <a:xfrm>
            <a:off x="2034805" y="1140353"/>
            <a:ext cx="8106895" cy="319919"/>
          </a:xfrm>
        </p:spPr>
        <p:txBody>
          <a:bodyPr>
            <a:no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1450634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box (centered vertica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p>
        </p:txBody>
      </p:sp>
      <p:sp>
        <p:nvSpPr>
          <p:cNvPr id="3" name="Content Placeholder 2"/>
          <p:cNvSpPr>
            <a:spLocks noGrp="1"/>
          </p:cNvSpPr>
          <p:nvPr>
            <p:ph sz="half" idx="1"/>
          </p:nvPr>
        </p:nvSpPr>
        <p:spPr>
          <a:xfrm>
            <a:off x="2034805" y="2153514"/>
            <a:ext cx="8106895" cy="3953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180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552832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box (centered vertical)_company limi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p>
        </p:txBody>
      </p:sp>
      <p:sp>
        <p:nvSpPr>
          <p:cNvPr id="3" name="Content Placeholder 2"/>
          <p:cNvSpPr>
            <a:spLocks noGrp="1"/>
          </p:cNvSpPr>
          <p:nvPr>
            <p:ph sz="half" idx="1"/>
          </p:nvPr>
        </p:nvSpPr>
        <p:spPr>
          <a:xfrm>
            <a:off x="2034805" y="2153514"/>
            <a:ext cx="8106895" cy="3953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180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Rectangle 6">
            <a:extLst>
              <a:ext uri="{FF2B5EF4-FFF2-40B4-BE49-F238E27FC236}">
                <a16:creationId xmlns:a16="http://schemas.microsoft.com/office/drawing/2014/main" id="{958AA77C-9328-4601-9106-F9E425D916B3}"/>
              </a:ext>
            </a:extLst>
          </p:cNvPr>
          <p:cNvSpPr/>
          <p:nvPr userDrawn="1"/>
        </p:nvSpPr>
        <p:spPr>
          <a:xfrm>
            <a:off x="10746413" y="0"/>
            <a:ext cx="1445587" cy="230832"/>
          </a:xfrm>
          <a:prstGeom prst="rect">
            <a:avLst/>
          </a:prstGeom>
          <a:solidFill>
            <a:schemeClr val="bg2">
              <a:lumMod val="90000"/>
            </a:schemeClr>
          </a:solidFill>
        </p:spPr>
        <p:txBody>
          <a:bodyPr wrap="square">
            <a:spAutoFit/>
          </a:bodyPr>
          <a:lstStyle/>
          <a:p>
            <a:pPr algn="ctr"/>
            <a:r>
              <a:rPr lang="en-US" sz="900">
                <a:solidFill>
                  <a:schemeClr val="bg2">
                    <a:lumMod val="50000"/>
                  </a:schemeClr>
                </a:solidFill>
              </a:rPr>
              <a:t>Company Limited</a:t>
            </a:r>
          </a:p>
        </p:txBody>
      </p:sp>
    </p:spTree>
    <p:extLst>
      <p:ext uri="{BB962C8B-B14F-4D97-AF65-F5344CB8AC3E}">
        <p14:creationId xmlns:p14="http://schemas.microsoft.com/office/powerpoint/2010/main" val="3971131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box (centered vertical)_company protect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p>
        </p:txBody>
      </p:sp>
      <p:sp>
        <p:nvSpPr>
          <p:cNvPr id="3" name="Content Placeholder 2"/>
          <p:cNvSpPr>
            <a:spLocks noGrp="1"/>
          </p:cNvSpPr>
          <p:nvPr>
            <p:ph sz="half" idx="1"/>
          </p:nvPr>
        </p:nvSpPr>
        <p:spPr>
          <a:xfrm>
            <a:off x="2034805" y="2153514"/>
            <a:ext cx="8106895" cy="3953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180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Rectangle 6">
            <a:extLst>
              <a:ext uri="{FF2B5EF4-FFF2-40B4-BE49-F238E27FC236}">
                <a16:creationId xmlns:a16="http://schemas.microsoft.com/office/drawing/2014/main" id="{1506208C-2207-4D17-A151-782E61EE83C7}"/>
              </a:ext>
            </a:extLst>
          </p:cNvPr>
          <p:cNvSpPr/>
          <p:nvPr userDrawn="1"/>
        </p:nvSpPr>
        <p:spPr>
          <a:xfrm>
            <a:off x="10746413" y="0"/>
            <a:ext cx="1445587" cy="230832"/>
          </a:xfrm>
          <a:prstGeom prst="rect">
            <a:avLst/>
          </a:prstGeom>
          <a:solidFill>
            <a:schemeClr val="bg2">
              <a:lumMod val="90000"/>
            </a:schemeClr>
          </a:solidFill>
        </p:spPr>
        <p:txBody>
          <a:bodyPr wrap="square">
            <a:spAutoFit/>
          </a:bodyPr>
          <a:lstStyle/>
          <a:p>
            <a:pPr algn="ctr"/>
            <a:r>
              <a:rPr lang="en-US" sz="900">
                <a:solidFill>
                  <a:schemeClr val="bg2">
                    <a:lumMod val="50000"/>
                  </a:schemeClr>
                </a:solidFill>
              </a:rPr>
              <a:t>Company Protected</a:t>
            </a:r>
          </a:p>
        </p:txBody>
      </p:sp>
    </p:spTree>
    <p:extLst>
      <p:ext uri="{BB962C8B-B14F-4D97-AF65-F5344CB8AC3E}">
        <p14:creationId xmlns:p14="http://schemas.microsoft.com/office/powerpoint/2010/main" val="3783320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box (centered vertical)_lar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4805" y="691698"/>
            <a:ext cx="8106895" cy="507960"/>
          </a:xfrm>
        </p:spPr>
        <p:txBody>
          <a:bodyPr/>
          <a:lstStyle/>
          <a:p>
            <a:r>
              <a:rPr lang="en-US"/>
              <a:t>Click to edit Master title style</a:t>
            </a:r>
          </a:p>
        </p:txBody>
      </p:sp>
      <p:sp>
        <p:nvSpPr>
          <p:cNvPr id="3" name="Content Placeholder 2"/>
          <p:cNvSpPr>
            <a:spLocks noGrp="1"/>
          </p:cNvSpPr>
          <p:nvPr>
            <p:ph sz="half" idx="1"/>
          </p:nvPr>
        </p:nvSpPr>
        <p:spPr>
          <a:xfrm>
            <a:off x="654518" y="1742174"/>
            <a:ext cx="10948263" cy="435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lassholder for tekst 10">
            <a:extLst>
              <a:ext uri="{FF2B5EF4-FFF2-40B4-BE49-F238E27FC236}">
                <a16:creationId xmlns:a16="http://schemas.microsoft.com/office/drawing/2014/main" id="{4238B70C-881E-40E3-AD7C-CA362EA518E7}"/>
              </a:ext>
            </a:extLst>
          </p:cNvPr>
          <p:cNvSpPr>
            <a:spLocks noGrp="1"/>
          </p:cNvSpPr>
          <p:nvPr>
            <p:ph type="body" sz="quarter" idx="16"/>
          </p:nvPr>
        </p:nvSpPr>
        <p:spPr>
          <a:xfrm>
            <a:off x="2034805" y="1140353"/>
            <a:ext cx="8106895" cy="319919"/>
          </a:xfrm>
        </p:spPr>
        <p:txBody>
          <a:bodyPr>
            <a:noAutofit/>
          </a:bodyPr>
          <a:lstStyle>
            <a:lvl1pPr marL="0" indent="0" algn="ctr">
              <a:buNone/>
              <a:defRPr sz="1800"/>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1243733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boxes (2)">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1742400"/>
            <a:ext cx="5348462" cy="4360118"/>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6203375" y="1742400"/>
            <a:ext cx="5348462" cy="4360118"/>
          </a:xfrm>
        </p:spPr>
        <p:txBody>
          <a:bodyPr/>
          <a:lstStyle>
            <a:lvl1pPr>
              <a:defRPr>
                <a:solidFill>
                  <a:srgbClr val="001639"/>
                </a:solidFill>
              </a:defRPr>
            </a:lvl1pPr>
            <a:lvl2pPr>
              <a:defRPr>
                <a:solidFill>
                  <a:srgbClr val="001639"/>
                </a:solidFill>
              </a:defRPr>
            </a:lvl2pPr>
            <a:lvl3pPr>
              <a:defRPr>
                <a:solidFill>
                  <a:srgbClr val="001639"/>
                </a:solidFill>
              </a:defRPr>
            </a:lvl3pPr>
            <a:lvl4pPr>
              <a:defRPr>
                <a:solidFill>
                  <a:srgbClr val="001639"/>
                </a:solidFill>
              </a:defRPr>
            </a:lvl4pPr>
            <a:lvl5pPr>
              <a:defRPr>
                <a:solidFill>
                  <a:srgbClr val="0016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BAAEE4D-A40C-437B-BDE0-0A704512180E}"/>
              </a:ext>
            </a:extLst>
          </p:cNvPr>
          <p:cNvSpPr>
            <a:spLocks noGrp="1"/>
          </p:cNvSpPr>
          <p:nvPr>
            <p:ph type="title"/>
          </p:nvPr>
        </p:nvSpPr>
        <p:spPr>
          <a:xfrm>
            <a:off x="2034805" y="691698"/>
            <a:ext cx="8106895" cy="507960"/>
          </a:xfrm>
        </p:spPr>
        <p:txBody>
          <a:bodyPr/>
          <a:lstStyle>
            <a:lvl1pPr algn="ctr">
              <a:defRPr>
                <a:solidFill>
                  <a:srgbClr val="001639"/>
                </a:solidFill>
              </a:defRPr>
            </a:lvl1pPr>
          </a:lstStyle>
          <a:p>
            <a:r>
              <a:rPr lang="en-US"/>
              <a:t>Click to edit Master title style</a:t>
            </a:r>
          </a:p>
        </p:txBody>
      </p:sp>
      <p:sp>
        <p:nvSpPr>
          <p:cNvPr id="11" name="Plassholder for tekst 10">
            <a:extLst>
              <a:ext uri="{FF2B5EF4-FFF2-40B4-BE49-F238E27FC236}">
                <a16:creationId xmlns:a16="http://schemas.microsoft.com/office/drawing/2014/main" id="{9A40C68A-E30E-4445-A811-0ACA80B9EA12}"/>
              </a:ext>
            </a:extLst>
          </p:cNvPr>
          <p:cNvSpPr>
            <a:spLocks noGrp="1"/>
          </p:cNvSpPr>
          <p:nvPr>
            <p:ph type="body" sz="quarter" idx="16"/>
          </p:nvPr>
        </p:nvSpPr>
        <p:spPr>
          <a:xfrm>
            <a:off x="2034805" y="1140353"/>
            <a:ext cx="8106895" cy="319919"/>
          </a:xfrm>
        </p:spPr>
        <p:txBody>
          <a:bodyPr>
            <a:noAutofit/>
          </a:bodyPr>
          <a:lstStyle>
            <a:lvl1pPr marL="0" indent="0" algn="ctr">
              <a:buNone/>
              <a:defRPr sz="18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232749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boxes (2/3+1/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163" y="1742400"/>
            <a:ext cx="6733147" cy="435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9" name="Content Placeholder 2">
            <a:extLst>
              <a:ext uri="{FF2B5EF4-FFF2-40B4-BE49-F238E27FC236}">
                <a16:creationId xmlns:a16="http://schemas.microsoft.com/office/drawing/2014/main" id="{10C29AFC-8AEB-4D56-AA39-C36FD661720A}"/>
              </a:ext>
            </a:extLst>
          </p:cNvPr>
          <p:cNvSpPr>
            <a:spLocks noGrp="1"/>
          </p:cNvSpPr>
          <p:nvPr>
            <p:ph sz="half" idx="19"/>
          </p:nvPr>
        </p:nvSpPr>
        <p:spPr>
          <a:xfrm>
            <a:off x="7590508" y="1742400"/>
            <a:ext cx="3961329" cy="435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FE9C8424-4AF7-497F-86CC-A444E82B03F7}"/>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2" name="Plassholder for tekst 10">
            <a:extLst>
              <a:ext uri="{FF2B5EF4-FFF2-40B4-BE49-F238E27FC236}">
                <a16:creationId xmlns:a16="http://schemas.microsoft.com/office/drawing/2014/main" id="{99A36ADE-E34E-4459-B320-B24C92DEC68D}"/>
              </a:ext>
            </a:extLst>
          </p:cNvPr>
          <p:cNvSpPr>
            <a:spLocks noGrp="1"/>
          </p:cNvSpPr>
          <p:nvPr>
            <p:ph type="body" sz="quarter" idx="16"/>
          </p:nvPr>
        </p:nvSpPr>
        <p:spPr>
          <a:xfrm>
            <a:off x="2034805" y="1140353"/>
            <a:ext cx="8106895" cy="319919"/>
          </a:xfrm>
        </p:spPr>
        <p:txBody>
          <a:bodyPr>
            <a:noAutofit/>
          </a:bodyPr>
          <a:lstStyle>
            <a:lvl1pPr marL="0" indent="0" algn="ctr">
              <a:buNone/>
              <a:defRPr sz="18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39799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5287" b="49841"/>
          <a:stretch/>
        </p:blipFill>
        <p:spPr>
          <a:xfrm flipH="1">
            <a:off x="0" y="750656"/>
            <a:ext cx="12192000"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15/02/2022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rgbClr val="001639"/>
                </a:solidFill>
                <a:effectLst/>
                <a:latin typeface="Calibri" panose="020F0502020204030204" pitchFamily="34" charset="0"/>
                <a:ea typeface="+mn-ea"/>
                <a:cs typeface="Calibri" panose="020F0502020204030204" pitchFamily="34" charset="0"/>
              </a:rPr>
            </a:br>
            <a:r>
              <a:rPr lang="en-GB" sz="450" b="0" i="0" kern="1200" spc="20" baseline="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232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oxes (3)">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2" name="Content Placeholder 1">
            <a:extLst>
              <a:ext uri="{FF2B5EF4-FFF2-40B4-BE49-F238E27FC236}">
                <a16:creationId xmlns:a16="http://schemas.microsoft.com/office/drawing/2014/main" id="{33B5FFD4-EDC3-4E93-95B1-F0B076A406FC}"/>
              </a:ext>
            </a:extLst>
          </p:cNvPr>
          <p:cNvSpPr>
            <a:spLocks noGrp="1"/>
          </p:cNvSpPr>
          <p:nvPr>
            <p:ph sz="quarter" idx="24"/>
          </p:nvPr>
        </p:nvSpPr>
        <p:spPr>
          <a:xfrm>
            <a:off x="640163" y="1742400"/>
            <a:ext cx="2572085" cy="43596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2">
            <a:extLst>
              <a:ext uri="{FF2B5EF4-FFF2-40B4-BE49-F238E27FC236}">
                <a16:creationId xmlns:a16="http://schemas.microsoft.com/office/drawing/2014/main" id="{A497465F-1FEB-4C26-98B2-6BB27E6BAB65}"/>
              </a:ext>
            </a:extLst>
          </p:cNvPr>
          <p:cNvSpPr>
            <a:spLocks noGrp="1"/>
          </p:cNvSpPr>
          <p:nvPr>
            <p:ph sz="quarter" idx="25"/>
          </p:nvPr>
        </p:nvSpPr>
        <p:spPr>
          <a:xfrm>
            <a:off x="3413729" y="1742400"/>
            <a:ext cx="3972442" cy="43596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114AEE-6DA6-48C1-B28D-10C724BAE6DB}"/>
              </a:ext>
            </a:extLst>
          </p:cNvPr>
          <p:cNvSpPr>
            <a:spLocks noGrp="1"/>
          </p:cNvSpPr>
          <p:nvPr>
            <p:ph sz="quarter" idx="26"/>
          </p:nvPr>
        </p:nvSpPr>
        <p:spPr>
          <a:xfrm>
            <a:off x="7587651" y="1742400"/>
            <a:ext cx="3972442" cy="43596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43C44990-56B4-4EE6-8D6F-677272C491DF}"/>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2" name="Plassholder for tekst 10">
            <a:extLst>
              <a:ext uri="{FF2B5EF4-FFF2-40B4-BE49-F238E27FC236}">
                <a16:creationId xmlns:a16="http://schemas.microsoft.com/office/drawing/2014/main" id="{D876354C-E3D0-4EC1-9517-CD24425B35F3}"/>
              </a:ext>
            </a:extLst>
          </p:cNvPr>
          <p:cNvSpPr>
            <a:spLocks noGrp="1"/>
          </p:cNvSpPr>
          <p:nvPr>
            <p:ph type="body" sz="quarter" idx="16"/>
          </p:nvPr>
        </p:nvSpPr>
        <p:spPr>
          <a:xfrm>
            <a:off x="2034805" y="1140353"/>
            <a:ext cx="8106895" cy="319919"/>
          </a:xfrm>
        </p:spPr>
        <p:txBody>
          <a:bodyPr>
            <a:noAutofit/>
          </a:bodyPr>
          <a:lstStyle>
            <a:lvl1pPr marL="0" indent="0" algn="ctr">
              <a:buNone/>
              <a:defRPr sz="18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950525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 (right)">
    <p:bg>
      <p:bgPr>
        <a:solidFill>
          <a:schemeClr val="bg1"/>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B4E3BF12-7A32-4CAA-9FF1-4F157D7E8A32}"/>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2" name="Plassholder for bilde 1">
            <a:extLst>
              <a:ext uri="{FF2B5EF4-FFF2-40B4-BE49-F238E27FC236}">
                <a16:creationId xmlns:a16="http://schemas.microsoft.com/office/drawing/2014/main" id="{45359D3F-B21D-4264-A78F-5649202074F1}"/>
              </a:ext>
            </a:extLst>
          </p:cNvPr>
          <p:cNvSpPr>
            <a:spLocks noGrp="1"/>
          </p:cNvSpPr>
          <p:nvPr>
            <p:ph type="pic" sz="quarter" idx="21"/>
          </p:nvPr>
        </p:nvSpPr>
        <p:spPr>
          <a:xfrm>
            <a:off x="4804855" y="743036"/>
            <a:ext cx="6755239" cy="5363503"/>
          </a:xfrm>
          <a:prstGeom prst="rect">
            <a:avLst/>
          </a:prstGeom>
        </p:spPr>
        <p:txBody>
          <a:bodyPr lIns="0" tIns="0" rIns="0" bIns="0"/>
          <a:lstStyle/>
          <a:p>
            <a:r>
              <a:rPr lang="en-US"/>
              <a:t>Click icon to add picture</a:t>
            </a:r>
            <a:endParaRPr lang="nb-NO"/>
          </a:p>
        </p:txBody>
      </p:sp>
    </p:spTree>
    <p:extLst>
      <p:ext uri="{BB962C8B-B14F-4D97-AF65-F5344CB8AC3E}">
        <p14:creationId xmlns:p14="http://schemas.microsoft.com/office/powerpoint/2010/main" val="2083957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diagram">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3" name="Plassholder for tekst 10">
            <a:extLst>
              <a:ext uri="{FF2B5EF4-FFF2-40B4-BE49-F238E27FC236}">
                <a16:creationId xmlns:a16="http://schemas.microsoft.com/office/drawing/2014/main" id="{B326A42C-DB1C-4581-A817-AFDDAA5ECA62}"/>
              </a:ext>
            </a:extLst>
          </p:cNvPr>
          <p:cNvSpPr>
            <a:spLocks noGrp="1"/>
          </p:cNvSpPr>
          <p:nvPr>
            <p:ph type="body" sz="quarter" idx="16"/>
          </p:nvPr>
        </p:nvSpPr>
        <p:spPr>
          <a:xfrm>
            <a:off x="640163" y="3438000"/>
            <a:ext cx="3960000"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2" name="Plassholder for diagram 1">
            <a:extLst>
              <a:ext uri="{FF2B5EF4-FFF2-40B4-BE49-F238E27FC236}">
                <a16:creationId xmlns:a16="http://schemas.microsoft.com/office/drawing/2014/main" id="{5BA4CC29-13D6-49E9-A49F-50067F0C517A}"/>
              </a:ext>
            </a:extLst>
          </p:cNvPr>
          <p:cNvSpPr>
            <a:spLocks noGrp="1"/>
          </p:cNvSpPr>
          <p:nvPr>
            <p:ph type="chart" sz="quarter" idx="21"/>
          </p:nvPr>
        </p:nvSpPr>
        <p:spPr>
          <a:xfrm>
            <a:off x="4804855" y="743036"/>
            <a:ext cx="6755239" cy="5363503"/>
          </a:xfrm>
          <a:prstGeom prst="rect">
            <a:avLst/>
          </a:prstGeom>
        </p:spPr>
        <p:txBody>
          <a:bodyPr lIns="0" tIns="0" rIns="0" bIns="0"/>
          <a:lstStyle/>
          <a:p>
            <a:r>
              <a:rPr lang="en-US"/>
              <a:t>Click icon to add chart</a:t>
            </a:r>
            <a:endParaRPr lang="nb-NO"/>
          </a:p>
        </p:txBody>
      </p:sp>
      <p:sp>
        <p:nvSpPr>
          <p:cNvPr id="14" name="Plassholder for tekst 3">
            <a:extLst>
              <a:ext uri="{FF2B5EF4-FFF2-40B4-BE49-F238E27FC236}">
                <a16:creationId xmlns:a16="http://schemas.microsoft.com/office/drawing/2014/main" id="{63A9AF0C-5C3B-4EC5-8C7C-D40E71206B81}"/>
              </a:ext>
            </a:extLst>
          </p:cNvPr>
          <p:cNvSpPr>
            <a:spLocks noGrp="1"/>
          </p:cNvSpPr>
          <p:nvPr>
            <p:ph type="body" sz="quarter" idx="22" hasCustomPrompt="1"/>
          </p:nvPr>
        </p:nvSpPr>
        <p:spPr>
          <a:xfrm>
            <a:off x="640163" y="2126974"/>
            <a:ext cx="3960000"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411221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boxes with text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5369"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7597630"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2025369"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202536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7597630"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7597630"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360D47B6-C3A2-4F89-A150-1CF3E0EF7AFB}"/>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18" name="Plassholder for tekst 10">
            <a:extLst>
              <a:ext uri="{FF2B5EF4-FFF2-40B4-BE49-F238E27FC236}">
                <a16:creationId xmlns:a16="http://schemas.microsoft.com/office/drawing/2014/main" id="{E7DB124F-DD74-42D9-BF74-9A3142F55F0A}"/>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824289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oxes with text and icon (3)">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8838"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4811318"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B7FD3C8F-C078-4061-806A-11C07ED8CBAF}"/>
              </a:ext>
            </a:extLst>
          </p:cNvPr>
          <p:cNvSpPr>
            <a:spLocks noGrp="1"/>
          </p:cNvSpPr>
          <p:nvPr>
            <p:ph sz="half" idx="20"/>
          </p:nvPr>
        </p:nvSpPr>
        <p:spPr>
          <a:xfrm>
            <a:off x="8984162"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8838"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883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4811318"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481131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5" name="Plassholder for tekst 3">
            <a:extLst>
              <a:ext uri="{FF2B5EF4-FFF2-40B4-BE49-F238E27FC236}">
                <a16:creationId xmlns:a16="http://schemas.microsoft.com/office/drawing/2014/main" id="{5AA013BC-BDC1-43CE-AB26-90AD41177D8B}"/>
              </a:ext>
            </a:extLst>
          </p:cNvPr>
          <p:cNvSpPr>
            <a:spLocks noGrp="1"/>
          </p:cNvSpPr>
          <p:nvPr>
            <p:ph type="body" sz="quarter" idx="25"/>
          </p:nvPr>
        </p:nvSpPr>
        <p:spPr>
          <a:xfrm>
            <a:off x="8984162"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0CBB6BF9-7F76-40CF-8FDD-B6F2F3940DDB}"/>
              </a:ext>
            </a:extLst>
          </p:cNvPr>
          <p:cNvSpPr>
            <a:spLocks noGrp="1"/>
          </p:cNvSpPr>
          <p:nvPr>
            <p:ph type="body" sz="quarter" idx="26"/>
          </p:nvPr>
        </p:nvSpPr>
        <p:spPr>
          <a:xfrm>
            <a:off x="898416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Text Placeholder 16">
            <a:extLst>
              <a:ext uri="{FF2B5EF4-FFF2-40B4-BE49-F238E27FC236}">
                <a16:creationId xmlns:a16="http://schemas.microsoft.com/office/drawing/2014/main" id="{35A2A423-6735-4E43-8C6F-1D566B329624}"/>
              </a:ext>
            </a:extLst>
          </p:cNvPr>
          <p:cNvSpPr>
            <a:spLocks noGrp="1"/>
          </p:cNvSpPr>
          <p:nvPr>
            <p:ph type="body" sz="quarter" idx="28" hasCustomPrompt="1"/>
          </p:nvPr>
        </p:nvSpPr>
        <p:spPr>
          <a:xfrm rot="2700000">
            <a:off x="3709113" y="3135103"/>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a:t> </a:t>
            </a:r>
            <a:endParaRPr lang="en-GB"/>
          </a:p>
        </p:txBody>
      </p:sp>
      <p:sp>
        <p:nvSpPr>
          <p:cNvPr id="18" name="Picture Placeholder 12">
            <a:extLst>
              <a:ext uri="{FF2B5EF4-FFF2-40B4-BE49-F238E27FC236}">
                <a16:creationId xmlns:a16="http://schemas.microsoft.com/office/drawing/2014/main" id="{CC550244-8A13-46C2-B60F-B75FEEDDCE97}"/>
              </a:ext>
            </a:extLst>
          </p:cNvPr>
          <p:cNvSpPr>
            <a:spLocks noGrp="1"/>
          </p:cNvSpPr>
          <p:nvPr>
            <p:ph type="pic" sz="quarter" idx="29" hasCustomPrompt="1"/>
          </p:nvPr>
        </p:nvSpPr>
        <p:spPr>
          <a:xfrm>
            <a:off x="3792723" y="3239196"/>
            <a:ext cx="427401" cy="404538"/>
          </a:xfrm>
        </p:spPr>
        <p:txBody>
          <a:bodyPr/>
          <a:lstStyle>
            <a:lvl1pPr marL="0" indent="0" rtl="0">
              <a:buNone/>
              <a:defRPr>
                <a:solidFill>
                  <a:srgbClr val="001639"/>
                </a:solidFill>
              </a:defRPr>
            </a:lvl1pPr>
          </a:lstStyle>
          <a:p>
            <a:r>
              <a:rPr lang="nb-NO"/>
              <a:t> </a:t>
            </a:r>
            <a:endParaRPr lang="en-GB"/>
          </a:p>
        </p:txBody>
      </p:sp>
      <p:sp>
        <p:nvSpPr>
          <p:cNvPr id="19" name="Text Placeholder 16">
            <a:extLst>
              <a:ext uri="{FF2B5EF4-FFF2-40B4-BE49-F238E27FC236}">
                <a16:creationId xmlns:a16="http://schemas.microsoft.com/office/drawing/2014/main" id="{679FA3E0-B80C-4A16-AB99-91293479DDA1}"/>
              </a:ext>
            </a:extLst>
          </p:cNvPr>
          <p:cNvSpPr>
            <a:spLocks noGrp="1"/>
          </p:cNvSpPr>
          <p:nvPr>
            <p:ph type="body" sz="quarter" idx="30" hasCustomPrompt="1"/>
          </p:nvPr>
        </p:nvSpPr>
        <p:spPr>
          <a:xfrm rot="2700000">
            <a:off x="7891133" y="3130340"/>
            <a:ext cx="602869" cy="602878"/>
          </a:xfrm>
          <a:solidFill>
            <a:srgbClr val="001639"/>
          </a:solidFill>
        </p:spPr>
        <p:txBody>
          <a:bodyPr/>
          <a:lstStyle>
            <a:lvl1pPr marL="0" indent="0" rtl="0">
              <a:buNone/>
              <a:tabLst>
                <a:tab pos="400130" algn="l"/>
              </a:tabLst>
              <a:defRPr sz="100">
                <a:solidFill>
                  <a:srgbClr val="001639"/>
                </a:solidFill>
              </a:defRPr>
            </a:lvl1pPr>
          </a:lstStyle>
          <a:p>
            <a:pPr lvl="0"/>
            <a:r>
              <a:rPr lang="nb-NO"/>
              <a:t> </a:t>
            </a:r>
            <a:endParaRPr lang="en-GB"/>
          </a:p>
        </p:txBody>
      </p:sp>
      <p:sp>
        <p:nvSpPr>
          <p:cNvPr id="20" name="Picture Placeholder 12">
            <a:extLst>
              <a:ext uri="{FF2B5EF4-FFF2-40B4-BE49-F238E27FC236}">
                <a16:creationId xmlns:a16="http://schemas.microsoft.com/office/drawing/2014/main" id="{C86FCB76-50A7-485D-A422-E0A8E34E14CE}"/>
              </a:ext>
            </a:extLst>
          </p:cNvPr>
          <p:cNvSpPr>
            <a:spLocks noGrp="1"/>
          </p:cNvSpPr>
          <p:nvPr>
            <p:ph type="pic" sz="quarter" idx="31" hasCustomPrompt="1"/>
          </p:nvPr>
        </p:nvSpPr>
        <p:spPr>
          <a:xfrm>
            <a:off x="7974743" y="3234433"/>
            <a:ext cx="427401" cy="404538"/>
          </a:xfrm>
        </p:spPr>
        <p:txBody>
          <a:bodyPr/>
          <a:lstStyle>
            <a:lvl1pPr marL="0" indent="0" rtl="0">
              <a:buNone/>
              <a:defRPr>
                <a:solidFill>
                  <a:srgbClr val="001639"/>
                </a:solidFill>
              </a:defRPr>
            </a:lvl1pPr>
          </a:lstStyle>
          <a:p>
            <a:r>
              <a:rPr lang="nb-NO"/>
              <a:t> </a:t>
            </a:r>
            <a:endParaRPr lang="en-GB"/>
          </a:p>
        </p:txBody>
      </p:sp>
      <p:sp>
        <p:nvSpPr>
          <p:cNvPr id="21" name="Title 1">
            <a:extLst>
              <a:ext uri="{FF2B5EF4-FFF2-40B4-BE49-F238E27FC236}">
                <a16:creationId xmlns:a16="http://schemas.microsoft.com/office/drawing/2014/main" id="{CFC306AA-5B66-4860-AF29-D8D43AE5C5D5}"/>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22" name="Plassholder for tekst 10">
            <a:extLst>
              <a:ext uri="{FF2B5EF4-FFF2-40B4-BE49-F238E27FC236}">
                <a16:creationId xmlns:a16="http://schemas.microsoft.com/office/drawing/2014/main" id="{C61A1C00-E038-4BA5-8E4A-753005E661A1}"/>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2707805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808"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417879" y="2153514"/>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4" name="Plassholder for tekst 3">
            <a:extLst>
              <a:ext uri="{FF2B5EF4-FFF2-40B4-BE49-F238E27FC236}">
                <a16:creationId xmlns:a16="http://schemas.microsoft.com/office/drawing/2014/main" id="{E559D860-F41F-45ED-800B-5237CB40F114}"/>
              </a:ext>
            </a:extLst>
          </p:cNvPr>
          <p:cNvSpPr>
            <a:spLocks noGrp="1"/>
          </p:cNvSpPr>
          <p:nvPr>
            <p:ph type="body" sz="quarter" idx="21"/>
          </p:nvPr>
        </p:nvSpPr>
        <p:spPr>
          <a:xfrm>
            <a:off x="635808"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2" name="Plassholder for tekst 3">
            <a:extLst>
              <a:ext uri="{FF2B5EF4-FFF2-40B4-BE49-F238E27FC236}">
                <a16:creationId xmlns:a16="http://schemas.microsoft.com/office/drawing/2014/main" id="{9CF7DD79-5CC3-498A-B6FA-BAAD92FABDA8}"/>
              </a:ext>
            </a:extLst>
          </p:cNvPr>
          <p:cNvSpPr>
            <a:spLocks noGrp="1"/>
          </p:cNvSpPr>
          <p:nvPr>
            <p:ph type="body" sz="quarter" idx="22"/>
          </p:nvPr>
        </p:nvSpPr>
        <p:spPr>
          <a:xfrm>
            <a:off x="635808"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3" name="Plassholder for tekst 3">
            <a:extLst>
              <a:ext uri="{FF2B5EF4-FFF2-40B4-BE49-F238E27FC236}">
                <a16:creationId xmlns:a16="http://schemas.microsoft.com/office/drawing/2014/main" id="{0B9073F5-9AFB-4345-A391-57F44032AF74}"/>
              </a:ext>
            </a:extLst>
          </p:cNvPr>
          <p:cNvSpPr>
            <a:spLocks noGrp="1"/>
          </p:cNvSpPr>
          <p:nvPr>
            <p:ph type="body" sz="quarter" idx="23"/>
          </p:nvPr>
        </p:nvSpPr>
        <p:spPr>
          <a:xfrm>
            <a:off x="3417879"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14" name="Plassholder for tekst 3">
            <a:extLst>
              <a:ext uri="{FF2B5EF4-FFF2-40B4-BE49-F238E27FC236}">
                <a16:creationId xmlns:a16="http://schemas.microsoft.com/office/drawing/2014/main" id="{1A0D00AB-FC4F-4168-801D-7D6ED6DBD6C0}"/>
              </a:ext>
            </a:extLst>
          </p:cNvPr>
          <p:cNvSpPr>
            <a:spLocks noGrp="1"/>
          </p:cNvSpPr>
          <p:nvPr>
            <p:ph type="body" sz="quarter" idx="24"/>
          </p:nvPr>
        </p:nvSpPr>
        <p:spPr>
          <a:xfrm>
            <a:off x="3417879"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6198182" y="2159470"/>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8980253" y="2159470"/>
            <a:ext cx="2569364" cy="257143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9" name="Plassholder for tekst 3">
            <a:extLst>
              <a:ext uri="{FF2B5EF4-FFF2-40B4-BE49-F238E27FC236}">
                <a16:creationId xmlns:a16="http://schemas.microsoft.com/office/drawing/2014/main" id="{05F8D07D-7E68-42CE-A984-D143225D3C1C}"/>
              </a:ext>
            </a:extLst>
          </p:cNvPr>
          <p:cNvSpPr>
            <a:spLocks noGrp="1"/>
          </p:cNvSpPr>
          <p:nvPr>
            <p:ph type="body" sz="quarter" idx="27"/>
          </p:nvPr>
        </p:nvSpPr>
        <p:spPr>
          <a:xfrm>
            <a:off x="6198182"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20" name="Plassholder for tekst 3">
            <a:extLst>
              <a:ext uri="{FF2B5EF4-FFF2-40B4-BE49-F238E27FC236}">
                <a16:creationId xmlns:a16="http://schemas.microsoft.com/office/drawing/2014/main" id="{441FAC80-D31E-4FB4-A07A-D2F30B599A05}"/>
              </a:ext>
            </a:extLst>
          </p:cNvPr>
          <p:cNvSpPr>
            <a:spLocks noGrp="1"/>
          </p:cNvSpPr>
          <p:nvPr>
            <p:ph type="body" sz="quarter" idx="28"/>
          </p:nvPr>
        </p:nvSpPr>
        <p:spPr>
          <a:xfrm>
            <a:off x="6198182"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21" name="Plassholder for tekst 3">
            <a:extLst>
              <a:ext uri="{FF2B5EF4-FFF2-40B4-BE49-F238E27FC236}">
                <a16:creationId xmlns:a16="http://schemas.microsoft.com/office/drawing/2014/main" id="{15B89517-D6A2-4CED-919A-A87886AFAF23}"/>
              </a:ext>
            </a:extLst>
          </p:cNvPr>
          <p:cNvSpPr>
            <a:spLocks noGrp="1"/>
          </p:cNvSpPr>
          <p:nvPr>
            <p:ph type="body" sz="quarter" idx="29"/>
          </p:nvPr>
        </p:nvSpPr>
        <p:spPr>
          <a:xfrm>
            <a:off x="8980253" y="4891654"/>
            <a:ext cx="2569364" cy="215468"/>
          </a:xfrm>
        </p:spPr>
        <p:txBody>
          <a:bodyPr>
            <a:spAutoFit/>
          </a:bodyPr>
          <a:lstStyle>
            <a:lvl1pPr marL="0" indent="0" algn="ctr">
              <a:spcBef>
                <a:spcPts val="0"/>
              </a:spcBef>
              <a:buNone/>
              <a:defRPr sz="1400" b="1" cap="all" baseline="0">
                <a:solidFill>
                  <a:srgbClr val="001639"/>
                </a:solidFill>
                <a:latin typeface="+mj-lt"/>
                <a:cs typeface="Calibri" panose="020F0502020204030204" pitchFamily="34" charset="0"/>
              </a:defRPr>
            </a:lvl1pPr>
          </a:lstStyle>
          <a:p>
            <a:pPr lvl="0"/>
            <a:r>
              <a:rPr lang="en-US"/>
              <a:t>Click to edit Master text styles</a:t>
            </a:r>
          </a:p>
        </p:txBody>
      </p:sp>
      <p:sp>
        <p:nvSpPr>
          <p:cNvPr id="22" name="Plassholder for tekst 3">
            <a:extLst>
              <a:ext uri="{FF2B5EF4-FFF2-40B4-BE49-F238E27FC236}">
                <a16:creationId xmlns:a16="http://schemas.microsoft.com/office/drawing/2014/main" id="{CEF697D1-58DB-477B-8E6F-34DA3D7B16F1}"/>
              </a:ext>
            </a:extLst>
          </p:cNvPr>
          <p:cNvSpPr>
            <a:spLocks noGrp="1"/>
          </p:cNvSpPr>
          <p:nvPr>
            <p:ph type="body" sz="quarter" idx="30"/>
          </p:nvPr>
        </p:nvSpPr>
        <p:spPr>
          <a:xfrm>
            <a:off x="8980253" y="5231418"/>
            <a:ext cx="2569364" cy="876719"/>
          </a:xfrm>
        </p:spPr>
        <p:txBody>
          <a:bodyPr>
            <a:noAutofit/>
          </a:bodyPr>
          <a:lstStyle>
            <a:lvl1pPr marL="0" indent="0" algn="ctr">
              <a:lnSpc>
                <a:spcPct val="95000"/>
              </a:lnSpc>
              <a:spcBef>
                <a:spcPts val="0"/>
              </a:spcBef>
              <a:spcAft>
                <a:spcPts val="400"/>
              </a:spcAft>
              <a:buNone/>
              <a:defRPr sz="1150" b="0" cap="none" baseline="0">
                <a:solidFill>
                  <a:srgbClr val="001639"/>
                </a:solidFill>
                <a:latin typeface="+mj-lt"/>
                <a:cs typeface="Calibri" panose="020F0502020204030204" pitchFamily="34" charset="0"/>
              </a:defRPr>
            </a:lvl1pPr>
          </a:lstStyle>
          <a:p>
            <a:pPr lvl="0"/>
            <a:r>
              <a:rPr lang="en-US"/>
              <a:t>Click to 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3012118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boxes with text (4)">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35808" y="1778128"/>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338CF24B-85FD-4B72-B6FC-28DD1F7A2990}"/>
              </a:ext>
            </a:extLst>
          </p:cNvPr>
          <p:cNvSpPr>
            <a:spLocks noGrp="1"/>
          </p:cNvSpPr>
          <p:nvPr>
            <p:ph sz="half" idx="19"/>
          </p:nvPr>
        </p:nvSpPr>
        <p:spPr>
          <a:xfrm>
            <a:off x="3417879" y="1778128"/>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9FBD5467-86AE-470B-9EF7-404D4DED48DD}"/>
              </a:ext>
            </a:extLst>
          </p:cNvPr>
          <p:cNvSpPr>
            <a:spLocks noGrp="1"/>
          </p:cNvSpPr>
          <p:nvPr>
            <p:ph sz="half" idx="25"/>
          </p:nvPr>
        </p:nvSpPr>
        <p:spPr>
          <a:xfrm>
            <a:off x="6198182" y="1784084"/>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D203E7A1-4480-485E-9AE8-CEDC8A608A34}"/>
              </a:ext>
            </a:extLst>
          </p:cNvPr>
          <p:cNvSpPr>
            <a:spLocks noGrp="1"/>
          </p:cNvSpPr>
          <p:nvPr>
            <p:ph sz="half" idx="26"/>
          </p:nvPr>
        </p:nvSpPr>
        <p:spPr>
          <a:xfrm>
            <a:off x="8980253" y="1784084"/>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23" name="Title 1">
            <a:extLst>
              <a:ext uri="{FF2B5EF4-FFF2-40B4-BE49-F238E27FC236}">
                <a16:creationId xmlns:a16="http://schemas.microsoft.com/office/drawing/2014/main" id="{A3DE8B9D-C8D7-43BC-BEC4-427418570F2E}"/>
              </a:ext>
            </a:extLst>
          </p:cNvPr>
          <p:cNvSpPr>
            <a:spLocks noGrp="1"/>
          </p:cNvSpPr>
          <p:nvPr>
            <p:ph type="title"/>
          </p:nvPr>
        </p:nvSpPr>
        <p:spPr>
          <a:xfrm>
            <a:off x="2034805" y="691698"/>
            <a:ext cx="8106895" cy="507960"/>
          </a:xfrm>
        </p:spPr>
        <p:txBody>
          <a:bodyPr/>
          <a:lstStyle>
            <a:lvl1pPr>
              <a:defRPr>
                <a:solidFill>
                  <a:srgbClr val="001639"/>
                </a:solidFill>
              </a:defRPr>
            </a:lvl1pPr>
          </a:lstStyle>
          <a:p>
            <a:r>
              <a:rPr lang="en-US"/>
              <a:t>Click to edit Master title style</a:t>
            </a:r>
          </a:p>
        </p:txBody>
      </p:sp>
      <p:sp>
        <p:nvSpPr>
          <p:cNvPr id="24" name="Plassholder for tekst 10">
            <a:extLst>
              <a:ext uri="{FF2B5EF4-FFF2-40B4-BE49-F238E27FC236}">
                <a16:creationId xmlns:a16="http://schemas.microsoft.com/office/drawing/2014/main" id="{E1698C27-24F2-47BA-B0A5-353C13DECBA6}"/>
              </a:ext>
            </a:extLst>
          </p:cNvPr>
          <p:cNvSpPr>
            <a:spLocks noGrp="1"/>
          </p:cNvSpPr>
          <p:nvPr>
            <p:ph type="body" sz="quarter" idx="16"/>
          </p:nvPr>
        </p:nvSpPr>
        <p:spPr>
          <a:xfrm>
            <a:off x="2034805" y="1140353"/>
            <a:ext cx="8106895" cy="319919"/>
          </a:xfrm>
        </p:spPr>
        <p:txBody>
          <a:bodyPr>
            <a:noAutofit/>
          </a:bodyPr>
          <a:lstStyle>
            <a:lvl1pPr marL="0" indent="0" algn="ctr">
              <a:buNone/>
              <a:defRPr sz="2000">
                <a:solidFill>
                  <a:srgbClr val="001639"/>
                </a:solidFill>
              </a:defRPr>
            </a:lvl1pPr>
          </a:lstStyle>
          <a:p>
            <a:pPr lvl="0"/>
            <a:r>
              <a:rPr lang="en-US"/>
              <a:t>Click to edit Master text styles</a:t>
            </a:r>
          </a:p>
        </p:txBody>
      </p:sp>
      <p:sp>
        <p:nvSpPr>
          <p:cNvPr id="25" name="Content Placeholder 2">
            <a:extLst>
              <a:ext uri="{FF2B5EF4-FFF2-40B4-BE49-F238E27FC236}">
                <a16:creationId xmlns:a16="http://schemas.microsoft.com/office/drawing/2014/main" id="{3BEC0572-AEE7-4CFF-90CC-6C01B41A361E}"/>
              </a:ext>
            </a:extLst>
          </p:cNvPr>
          <p:cNvSpPr>
            <a:spLocks noGrp="1"/>
          </p:cNvSpPr>
          <p:nvPr>
            <p:ph sz="half" idx="27"/>
          </p:nvPr>
        </p:nvSpPr>
        <p:spPr>
          <a:xfrm>
            <a:off x="635808" y="4083072"/>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26" name="Content Placeholder 2">
            <a:extLst>
              <a:ext uri="{FF2B5EF4-FFF2-40B4-BE49-F238E27FC236}">
                <a16:creationId xmlns:a16="http://schemas.microsoft.com/office/drawing/2014/main" id="{4E01EDBA-FF18-4E4E-8061-6033623B3021}"/>
              </a:ext>
            </a:extLst>
          </p:cNvPr>
          <p:cNvSpPr>
            <a:spLocks noGrp="1"/>
          </p:cNvSpPr>
          <p:nvPr>
            <p:ph sz="half" idx="28"/>
          </p:nvPr>
        </p:nvSpPr>
        <p:spPr>
          <a:xfrm>
            <a:off x="3417879" y="4083072"/>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27" name="Content Placeholder 2">
            <a:extLst>
              <a:ext uri="{FF2B5EF4-FFF2-40B4-BE49-F238E27FC236}">
                <a16:creationId xmlns:a16="http://schemas.microsoft.com/office/drawing/2014/main" id="{B21CBF55-D02D-4C4D-986C-77BC3B7D5372}"/>
              </a:ext>
            </a:extLst>
          </p:cNvPr>
          <p:cNvSpPr>
            <a:spLocks noGrp="1"/>
          </p:cNvSpPr>
          <p:nvPr>
            <p:ph sz="half" idx="29"/>
          </p:nvPr>
        </p:nvSpPr>
        <p:spPr>
          <a:xfrm>
            <a:off x="6198182" y="4089028"/>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
        <p:nvSpPr>
          <p:cNvPr id="28" name="Content Placeholder 2">
            <a:extLst>
              <a:ext uri="{FF2B5EF4-FFF2-40B4-BE49-F238E27FC236}">
                <a16:creationId xmlns:a16="http://schemas.microsoft.com/office/drawing/2014/main" id="{8564204A-72AF-4EB9-86D6-D720BFE62EAD}"/>
              </a:ext>
            </a:extLst>
          </p:cNvPr>
          <p:cNvSpPr>
            <a:spLocks noGrp="1"/>
          </p:cNvSpPr>
          <p:nvPr>
            <p:ph sz="half" idx="30"/>
          </p:nvPr>
        </p:nvSpPr>
        <p:spPr>
          <a:xfrm>
            <a:off x="8980253" y="4089028"/>
            <a:ext cx="2569364" cy="2108553"/>
          </a:xfrm>
        </p:spPr>
        <p:txBody>
          <a:bodyPr/>
          <a:lstStyle>
            <a:lvl1pPr marL="0" indent="0" algn="ctr">
              <a:spcBef>
                <a:spcPts val="500"/>
              </a:spcBef>
              <a:buNone/>
              <a:defRPr>
                <a:solidFill>
                  <a:srgbClr val="001639"/>
                </a:solidFill>
              </a:defRPr>
            </a:lvl1pPr>
          </a:lstStyle>
          <a:p>
            <a:pPr lvl="0"/>
            <a:r>
              <a:rPr lang="en-US"/>
              <a:t>Click to edit Master text styles</a:t>
            </a:r>
          </a:p>
        </p:txBody>
      </p:sp>
    </p:spTree>
    <p:extLst>
      <p:ext uri="{BB962C8B-B14F-4D97-AF65-F5344CB8AC3E}">
        <p14:creationId xmlns:p14="http://schemas.microsoft.com/office/powerpoint/2010/main" val="1424096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ew chapter, light blu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a:p>
        </p:txBody>
      </p:sp>
      <p:sp>
        <p:nvSpPr>
          <p:cNvPr id="10" name="Plassholder for tekst 9">
            <a:extLst>
              <a:ext uri="{FF2B5EF4-FFF2-40B4-BE49-F238E27FC236}">
                <a16:creationId xmlns:a16="http://schemas.microsoft.com/office/drawing/2014/main" id="{5BC4EAD5-22F8-46C2-A008-4387788BD211}"/>
              </a:ext>
            </a:extLst>
          </p:cNvPr>
          <p:cNvSpPr>
            <a:spLocks noGrp="1"/>
          </p:cNvSpPr>
          <p:nvPr>
            <p:ph type="body" sz="quarter" idx="16" hasCustomPrompt="1"/>
          </p:nvPr>
        </p:nvSpPr>
        <p:spPr>
          <a:xfrm>
            <a:off x="436302" y="1240776"/>
            <a:ext cx="4371211" cy="4377307"/>
          </a:xfrm>
          <a:prstGeom prst="rect">
            <a:avLst/>
          </a:prstGeom>
          <a:solidFill>
            <a:srgbClr val="50BFD1"/>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2" name="Plassholder for tekst 16">
            <a:extLst>
              <a:ext uri="{FF2B5EF4-FFF2-40B4-BE49-F238E27FC236}">
                <a16:creationId xmlns:a16="http://schemas.microsoft.com/office/drawing/2014/main" id="{EB48F78F-2FC1-471F-BC69-875A65C545B8}"/>
              </a:ext>
            </a:extLst>
          </p:cNvPr>
          <p:cNvSpPr>
            <a:spLocks noGrp="1"/>
          </p:cNvSpPr>
          <p:nvPr>
            <p:ph type="body" sz="quarter" idx="13" hasCustomPrompt="1"/>
          </p:nvPr>
        </p:nvSpPr>
        <p:spPr>
          <a:xfrm>
            <a:off x="2230926" y="1658953"/>
            <a:ext cx="826117" cy="82915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7" name="Plassholder for tekst 6">
            <a:extLst>
              <a:ext uri="{FF2B5EF4-FFF2-40B4-BE49-F238E27FC236}">
                <a16:creationId xmlns:a16="http://schemas.microsoft.com/office/drawing/2014/main" id="{2EFEFDD2-D973-4469-958B-0D5B490E85CD}"/>
              </a:ext>
            </a:extLst>
          </p:cNvPr>
          <p:cNvSpPr>
            <a:spLocks noGrp="1"/>
          </p:cNvSpPr>
          <p:nvPr>
            <p:ph type="body" sz="quarter" idx="15"/>
          </p:nvPr>
        </p:nvSpPr>
        <p:spPr>
          <a:xfrm>
            <a:off x="436301" y="2488107"/>
            <a:ext cx="4372069" cy="2918283"/>
          </a:xfrm>
        </p:spPr>
        <p:txBody>
          <a:bodyPr lIns="360000" rIns="360000" bIns="432000" anchor="ctr" anchorCtr="0">
            <a:normAutofit/>
          </a:bodyPr>
          <a:lstStyle>
            <a:lvl1pPr marL="0" indent="0" algn="ctr">
              <a:lnSpc>
                <a:spcPct val="10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9"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a:p>
        </p:txBody>
      </p:sp>
      <p:sp>
        <p:nvSpPr>
          <p:cNvPr id="11"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3050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ew chapter, dark blue">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a:p>
        </p:txBody>
      </p:sp>
      <p:sp>
        <p:nvSpPr>
          <p:cNvPr id="7" name="Plassholder for tekst 9">
            <a:extLst>
              <a:ext uri="{FF2B5EF4-FFF2-40B4-BE49-F238E27FC236}">
                <a16:creationId xmlns:a16="http://schemas.microsoft.com/office/drawing/2014/main" id="{69F8F10B-9707-4A8A-AAF9-31C770E77AB6}"/>
              </a:ext>
            </a:extLst>
          </p:cNvPr>
          <p:cNvSpPr>
            <a:spLocks noGrp="1"/>
          </p:cNvSpPr>
          <p:nvPr>
            <p:ph type="body" sz="quarter" idx="16" hasCustomPrompt="1"/>
          </p:nvPr>
        </p:nvSpPr>
        <p:spPr>
          <a:xfrm>
            <a:off x="436302" y="1240776"/>
            <a:ext cx="4371211" cy="4377307"/>
          </a:xfrm>
          <a:prstGeom prst="rect">
            <a:avLst/>
          </a:prstGeom>
          <a:solidFill>
            <a:srgbClr val="001639"/>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B241986A-C394-49AB-B014-7D668787B13E}"/>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0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a:p>
        </p:txBody>
      </p:sp>
      <p:sp>
        <p:nvSpPr>
          <p:cNvPr id="12"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8456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ew chapter, golden">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1586821-BABB-446F-A766-D818BB160D8E}"/>
              </a:ext>
            </a:extLst>
          </p:cNvPr>
          <p:cNvSpPr>
            <a:spLocks noGrp="1"/>
          </p:cNvSpPr>
          <p:nvPr>
            <p:ph type="pic" sz="quarter" idx="14"/>
          </p:nvPr>
        </p:nvSpPr>
        <p:spPr>
          <a:xfrm>
            <a:off x="3415951" y="750180"/>
            <a:ext cx="8776049" cy="5360814"/>
          </a:xfrm>
          <a:solidFill>
            <a:schemeClr val="bg1">
              <a:lumMod val="85000"/>
            </a:schemeClr>
          </a:solidFill>
        </p:spPr>
        <p:txBody>
          <a:bodyPr/>
          <a:lstStyle/>
          <a:p>
            <a:r>
              <a:rPr lang="en-US"/>
              <a:t>Click icon to add picture</a:t>
            </a:r>
            <a:endParaRPr lang="en-GB"/>
          </a:p>
        </p:txBody>
      </p:sp>
      <p:sp>
        <p:nvSpPr>
          <p:cNvPr id="7" name="Plassholder for tekst 9">
            <a:extLst>
              <a:ext uri="{FF2B5EF4-FFF2-40B4-BE49-F238E27FC236}">
                <a16:creationId xmlns:a16="http://schemas.microsoft.com/office/drawing/2014/main" id="{D2A9011E-072B-4825-A86B-CFBAB74E37F9}"/>
              </a:ext>
            </a:extLst>
          </p:cNvPr>
          <p:cNvSpPr>
            <a:spLocks noGrp="1"/>
          </p:cNvSpPr>
          <p:nvPr>
            <p:ph type="body" sz="quarter" idx="16" hasCustomPrompt="1"/>
          </p:nvPr>
        </p:nvSpPr>
        <p:spPr>
          <a:xfrm>
            <a:off x="436302" y="1240776"/>
            <a:ext cx="4371211" cy="4377307"/>
          </a:xfrm>
          <a:prstGeom prst="rect">
            <a:avLst/>
          </a:prstGeom>
          <a:solidFill>
            <a:srgbClr val="A6845C"/>
          </a:solid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6" name="Plassholder for tekst 4">
            <a:extLst>
              <a:ext uri="{FF2B5EF4-FFF2-40B4-BE49-F238E27FC236}">
                <a16:creationId xmlns:a16="http://schemas.microsoft.com/office/drawing/2014/main" id="{583768A8-8819-4609-A0A0-2FAFBE738503}"/>
              </a:ext>
            </a:extLst>
          </p:cNvPr>
          <p:cNvSpPr>
            <a:spLocks noGrp="1"/>
          </p:cNvSpPr>
          <p:nvPr>
            <p:ph type="body" sz="quarter" idx="15" hasCustomPrompt="1"/>
          </p:nvPr>
        </p:nvSpPr>
        <p:spPr>
          <a:xfrm>
            <a:off x="2230926" y="1658953"/>
            <a:ext cx="826117" cy="829153"/>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8" name="Plassholder for tekst 6">
            <a:extLst>
              <a:ext uri="{FF2B5EF4-FFF2-40B4-BE49-F238E27FC236}">
                <a16:creationId xmlns:a16="http://schemas.microsoft.com/office/drawing/2014/main" id="{DFE43C54-F231-421E-A595-7283D5392692}"/>
              </a:ext>
            </a:extLst>
          </p:cNvPr>
          <p:cNvSpPr>
            <a:spLocks noGrp="1"/>
          </p:cNvSpPr>
          <p:nvPr>
            <p:ph type="body" sz="quarter" idx="17"/>
          </p:nvPr>
        </p:nvSpPr>
        <p:spPr>
          <a:xfrm>
            <a:off x="436301" y="2488107"/>
            <a:ext cx="4372069" cy="2918283"/>
          </a:xfrm>
        </p:spPr>
        <p:txBody>
          <a:bodyPr lIns="360000" rIns="360000" bIns="432000" anchor="ctr" anchorCtr="0">
            <a:normAutofit/>
          </a:bodyPr>
          <a:lstStyle>
            <a:lvl1pPr marL="0" indent="0" algn="ctr">
              <a:lnSpc>
                <a:spcPct val="100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1"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a:p>
        </p:txBody>
      </p:sp>
      <p:sp>
        <p:nvSpPr>
          <p:cNvPr id="12"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59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 2">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43CE78-E480-438B-8AA1-2030DAA4A0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095" b="45687"/>
          <a:stretch/>
        </p:blipFill>
        <p:spPr>
          <a:xfrm flipH="1">
            <a:off x="0" y="750656"/>
            <a:ext cx="12191999" cy="5391063"/>
          </a:xfrm>
          <a:prstGeom prst="rect">
            <a:avLst/>
          </a:prstGeom>
        </p:spPr>
      </p:pic>
      <p:sp>
        <p:nvSpPr>
          <p:cNvPr id="12" name="Plassholder for tekst 10">
            <a:extLst>
              <a:ext uri="{FF2B5EF4-FFF2-40B4-BE49-F238E27FC236}">
                <a16:creationId xmlns:a16="http://schemas.microsoft.com/office/drawing/2014/main" id="{FA3D0B6C-5A15-4C92-8C24-C9BD33CE12CE}"/>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15/02/2022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B48CA2DC-E4AD-4D29-B5F0-34E2B4216F4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2294D3DB-FA93-4D6E-872F-F4A87B0CAE5D}"/>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rgbClr val="001639"/>
                </a:solidFill>
                <a:effectLst/>
                <a:latin typeface="Calibri" panose="020F0502020204030204" pitchFamily="34" charset="0"/>
                <a:ea typeface="+mn-ea"/>
                <a:cs typeface="Calibri" panose="020F0502020204030204" pitchFamily="34" charset="0"/>
              </a:rPr>
            </a:br>
            <a:r>
              <a:rPr lang="en-GB" sz="450" b="0" i="0" kern="1200" spc="20" baseline="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0343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ecial slide short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6201583" y="750182"/>
            <a:ext cx="5350255" cy="2576412"/>
          </a:xfrm>
          <a:solidFill>
            <a:schemeClr val="accent2"/>
          </a:solidFill>
        </p:spPr>
        <p:txBody>
          <a:bodyPr lIns="90000" tIns="90000" rIns="90000" bIns="90000" anchor="t" anchorCtr="0"/>
          <a:lstStyle>
            <a:lvl1pPr algn="r">
              <a:defRPr sz="2000" b="1"/>
            </a:lvl1pPr>
            <a:lvl2pPr algn="r">
              <a:defRPr sz="1500"/>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6201583" y="3536566"/>
            <a:ext cx="5350255" cy="2576412"/>
          </a:xfrm>
          <a:solidFill>
            <a:schemeClr val="accent2"/>
          </a:solidFill>
        </p:spPr>
        <p:txBody>
          <a:bodyPr lIns="90000" tIns="90000" rIns="90000" bIns="90000" anchor="b" anchorCtr="0"/>
          <a:lstStyle>
            <a:lvl1pPr algn="r">
              <a:defRPr sz="2000" b="1"/>
            </a:lvl1pPr>
            <a:lvl2pPr algn="r">
              <a:defRPr sz="1500"/>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3420872" y="750182"/>
            <a:ext cx="2569545" cy="2576412"/>
          </a:xfrm>
          <a:solidFill>
            <a:schemeClr val="accent2"/>
          </a:solidFill>
        </p:spPr>
        <p:txBody>
          <a:bodyPr lIns="90000" tIns="90000" rIns="90000" bIns="90000" anchor="t"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3420872" y="3536566"/>
            <a:ext cx="2569545" cy="2576412"/>
          </a:xfrm>
          <a:solidFill>
            <a:schemeClr val="accent2"/>
          </a:solidFill>
        </p:spPr>
        <p:txBody>
          <a:bodyPr lIns="90000" tIns="90000" rIns="90000" bIns="90000" anchor="b"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7" name="Plassholder for tekst 10">
            <a:extLst>
              <a:ext uri="{FF2B5EF4-FFF2-40B4-BE49-F238E27FC236}">
                <a16:creationId xmlns:a16="http://schemas.microsoft.com/office/drawing/2014/main" id="{0AC81652-F3EB-4D17-A72C-500EA3DB16C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19" name="Plassholder for tekst 3">
            <a:extLst>
              <a:ext uri="{FF2B5EF4-FFF2-40B4-BE49-F238E27FC236}">
                <a16:creationId xmlns:a16="http://schemas.microsoft.com/office/drawing/2014/main" id="{B944CEE7-FF22-4AF9-BFD1-50E6B7A9D353}"/>
              </a:ext>
            </a:extLst>
          </p:cNvPr>
          <p:cNvSpPr>
            <a:spLocks noGrp="1"/>
          </p:cNvSpPr>
          <p:nvPr>
            <p:ph type="body" sz="quarter" idx="33"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45537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ecial slide short title, picture only">
    <p:bg>
      <p:bgPr>
        <a:solidFill>
          <a:schemeClr val="bg1"/>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3D536C38-58C0-4D1D-8293-E2010EBB867E}"/>
              </a:ext>
            </a:extLst>
          </p:cNvPr>
          <p:cNvSpPr>
            <a:spLocks noGrp="1"/>
          </p:cNvSpPr>
          <p:nvPr>
            <p:ph type="pic" sz="quarter" idx="36"/>
          </p:nvPr>
        </p:nvSpPr>
        <p:spPr>
          <a:xfrm>
            <a:off x="3420873" y="750182"/>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9" name="Plassholder for bilde 8">
            <a:extLst>
              <a:ext uri="{FF2B5EF4-FFF2-40B4-BE49-F238E27FC236}">
                <a16:creationId xmlns:a16="http://schemas.microsoft.com/office/drawing/2014/main" id="{4B5AF019-7FDC-49FE-9A58-25C113B29E90}"/>
              </a:ext>
            </a:extLst>
          </p:cNvPr>
          <p:cNvSpPr>
            <a:spLocks noGrp="1"/>
          </p:cNvSpPr>
          <p:nvPr>
            <p:ph type="pic" sz="quarter" idx="35"/>
          </p:nvPr>
        </p:nvSpPr>
        <p:spPr>
          <a:xfrm>
            <a:off x="3420873" y="3536566"/>
            <a:ext cx="256954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3" name="Plassholder for bilde 2">
            <a:extLst>
              <a:ext uri="{FF2B5EF4-FFF2-40B4-BE49-F238E27FC236}">
                <a16:creationId xmlns:a16="http://schemas.microsoft.com/office/drawing/2014/main" id="{8080A9CE-F63A-47AF-805C-C756D055EF5E}"/>
              </a:ext>
            </a:extLst>
          </p:cNvPr>
          <p:cNvSpPr>
            <a:spLocks noGrp="1"/>
          </p:cNvSpPr>
          <p:nvPr>
            <p:ph type="pic" sz="quarter" idx="33"/>
          </p:nvPr>
        </p:nvSpPr>
        <p:spPr>
          <a:xfrm>
            <a:off x="6201584" y="3536566"/>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5" name="Plassholder for bilde 4">
            <a:extLst>
              <a:ext uri="{FF2B5EF4-FFF2-40B4-BE49-F238E27FC236}">
                <a16:creationId xmlns:a16="http://schemas.microsoft.com/office/drawing/2014/main" id="{27C592B4-76E2-48BB-BA0D-CBA875ABEB8D}"/>
              </a:ext>
            </a:extLst>
          </p:cNvPr>
          <p:cNvSpPr>
            <a:spLocks noGrp="1"/>
          </p:cNvSpPr>
          <p:nvPr>
            <p:ph type="pic" sz="quarter" idx="34"/>
          </p:nvPr>
        </p:nvSpPr>
        <p:spPr>
          <a:xfrm>
            <a:off x="6201584" y="750182"/>
            <a:ext cx="5350255" cy="2576412"/>
          </a:xfrm>
          <a:prstGeom prst="rect">
            <a:avLst/>
          </a:prstGeom>
          <a:solidFill>
            <a:schemeClr val="accent2"/>
          </a:solidFill>
        </p:spPr>
        <p:txBody>
          <a:bodyPr lIns="144000" tIns="90000" rIns="144000" bIns="90000"/>
          <a:lstStyle>
            <a:lvl1pPr>
              <a:defRPr>
                <a:solidFill>
                  <a:srgbClr val="001639"/>
                </a:solidFill>
              </a:defRPr>
            </a:lvl1pPr>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4971044"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5503804"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2" name="Plassholder for innhold 1">
            <a:extLst>
              <a:ext uri="{FF2B5EF4-FFF2-40B4-BE49-F238E27FC236}">
                <a16:creationId xmlns:a16="http://schemas.microsoft.com/office/drawing/2014/main" id="{34625A07-22AA-44A3-BED4-DA20640AF0F2}"/>
              </a:ext>
            </a:extLst>
          </p:cNvPr>
          <p:cNvSpPr>
            <a:spLocks noGrp="1"/>
          </p:cNvSpPr>
          <p:nvPr>
            <p:ph sz="quarter" idx="32"/>
          </p:nvPr>
        </p:nvSpPr>
        <p:spPr>
          <a:xfrm>
            <a:off x="5658588"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16" name="Plassholder for tekst 3">
            <a:extLst>
              <a:ext uri="{FF2B5EF4-FFF2-40B4-BE49-F238E27FC236}">
                <a16:creationId xmlns:a16="http://schemas.microsoft.com/office/drawing/2014/main" id="{482F3D1E-77C2-4A4C-B492-05E6E29EEA03}"/>
              </a:ext>
            </a:extLst>
          </p:cNvPr>
          <p:cNvSpPr>
            <a:spLocks noGrp="1"/>
          </p:cNvSpPr>
          <p:nvPr>
            <p:ph type="body" sz="quarter" idx="37"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25573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cial slide long title">
    <p:bg>
      <p:bgPr>
        <a:solidFill>
          <a:schemeClr val="bg1"/>
        </a:solidFill>
        <a:effectLst/>
      </p:bgPr>
    </p:bg>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7" name="Plassholder for tekst 10">
            <a:extLst>
              <a:ext uri="{FF2B5EF4-FFF2-40B4-BE49-F238E27FC236}">
                <a16:creationId xmlns:a16="http://schemas.microsoft.com/office/drawing/2014/main" id="{AD925256-C858-416B-858B-992ECCFC0981}"/>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2"/>
            <a:ext cx="2573356" cy="2576412"/>
          </a:xfrm>
          <a:solidFill>
            <a:schemeClr val="accent2"/>
          </a:solidFill>
        </p:spPr>
        <p:txBody>
          <a:bodyPr lIns="90000" tIns="90000" rIns="90000" bIns="90000" anchor="t" anchorCtr="0"/>
          <a:lstStyle>
            <a:lvl1pPr algn="r">
              <a:defRPr sz="20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90000" tIns="90000" rIns="90000" bIns="90000" anchor="b" anchorCtr="0"/>
          <a:lstStyle>
            <a:lvl1pPr algn="r">
              <a:defRPr sz="20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2"/>
            <a:ext cx="2573356" cy="2576412"/>
          </a:xfrm>
          <a:solidFill>
            <a:schemeClr val="accent2"/>
          </a:solidFill>
        </p:spPr>
        <p:txBody>
          <a:bodyPr lIns="90000" tIns="90000" rIns="90000" bIns="90000" anchor="t"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90000" tIns="90000" rIns="90000" bIns="90000" anchor="b"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8" name="Plassholder for tekst 3">
            <a:extLst>
              <a:ext uri="{FF2B5EF4-FFF2-40B4-BE49-F238E27FC236}">
                <a16:creationId xmlns:a16="http://schemas.microsoft.com/office/drawing/2014/main" id="{DBB01DAC-F6A1-4E5E-8F58-4C8F409E7660}"/>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109983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cial slide long title, pictures only">
    <p:bg>
      <p:bgPr>
        <a:solidFill>
          <a:schemeClr val="bg1"/>
        </a:solidFill>
        <a:effectLst/>
      </p:bgPr>
    </p:bg>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FD9D673-C144-485C-B86E-4BECB113CA5B}"/>
              </a:ext>
            </a:extLst>
          </p:cNvPr>
          <p:cNvSpPr>
            <a:spLocks noGrp="1"/>
          </p:cNvSpPr>
          <p:nvPr>
            <p:ph type="pic" sz="quarter" idx="35"/>
          </p:nvPr>
        </p:nvSpPr>
        <p:spPr>
          <a:xfrm>
            <a:off x="8978482"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2" name="Plassholder for bilde 1">
            <a:extLst>
              <a:ext uri="{FF2B5EF4-FFF2-40B4-BE49-F238E27FC236}">
                <a16:creationId xmlns:a16="http://schemas.microsoft.com/office/drawing/2014/main" id="{0F5840C5-82EA-4619-A693-4526FAF5E8E3}"/>
              </a:ext>
            </a:extLst>
          </p:cNvPr>
          <p:cNvSpPr>
            <a:spLocks noGrp="1"/>
          </p:cNvSpPr>
          <p:nvPr>
            <p:ph type="pic" sz="quarter" idx="33"/>
          </p:nvPr>
        </p:nvSpPr>
        <p:spPr>
          <a:xfrm>
            <a:off x="6197771" y="750182"/>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3" name="Plassholder for bilde 2">
            <a:extLst>
              <a:ext uri="{FF2B5EF4-FFF2-40B4-BE49-F238E27FC236}">
                <a16:creationId xmlns:a16="http://schemas.microsoft.com/office/drawing/2014/main" id="{83698E97-A419-4DAC-AC23-8E95B4AB57DF}"/>
              </a:ext>
            </a:extLst>
          </p:cNvPr>
          <p:cNvSpPr>
            <a:spLocks noGrp="1"/>
          </p:cNvSpPr>
          <p:nvPr>
            <p:ph type="pic" sz="quarter" idx="34"/>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0B94246B-CCE5-4271-8254-9221CD0FC5AF}"/>
              </a:ext>
            </a:extLst>
          </p:cNvPr>
          <p:cNvSpPr>
            <a:spLocks noGrp="1"/>
          </p:cNvSpPr>
          <p:nvPr>
            <p:ph type="pic" sz="quarter" idx="36"/>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Plassholder for innhold 1">
            <a:extLst>
              <a:ext uri="{FF2B5EF4-FFF2-40B4-BE49-F238E27FC236}">
                <a16:creationId xmlns:a16="http://schemas.microsoft.com/office/drawing/2014/main" id="{C98411DD-F946-48B2-9875-323348AF6E92}"/>
              </a:ext>
            </a:extLst>
          </p:cNvPr>
          <p:cNvSpPr>
            <a:spLocks noGrp="1"/>
          </p:cNvSpPr>
          <p:nvPr>
            <p:ph sz="quarter" idx="32"/>
          </p:nvPr>
        </p:nvSpPr>
        <p:spPr>
          <a:xfrm>
            <a:off x="8431515" y="3061193"/>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17" name="Plassholder for tekst 10">
            <a:extLst>
              <a:ext uri="{FF2B5EF4-FFF2-40B4-BE49-F238E27FC236}">
                <a16:creationId xmlns:a16="http://schemas.microsoft.com/office/drawing/2014/main" id="{A4CCF822-803F-43D6-9552-A130BB9789EF}"/>
              </a:ext>
            </a:extLst>
          </p:cNvPr>
          <p:cNvSpPr>
            <a:spLocks noGrp="1"/>
          </p:cNvSpPr>
          <p:nvPr>
            <p:ph type="body" sz="quarter" idx="16"/>
          </p:nvPr>
        </p:nvSpPr>
        <p:spPr>
          <a:xfrm>
            <a:off x="640162" y="3438000"/>
            <a:ext cx="5338506"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18" name="Plassholder for tekst 3">
            <a:extLst>
              <a:ext uri="{FF2B5EF4-FFF2-40B4-BE49-F238E27FC236}">
                <a16:creationId xmlns:a16="http://schemas.microsoft.com/office/drawing/2014/main" id="{88328CA5-521D-49C0-A5FB-4EC5862E8693}"/>
              </a:ext>
            </a:extLst>
          </p:cNvPr>
          <p:cNvSpPr>
            <a:spLocks noGrp="1"/>
          </p:cNvSpPr>
          <p:nvPr>
            <p:ph type="body" sz="quarter" idx="37" hasCustomPrompt="1"/>
          </p:nvPr>
        </p:nvSpPr>
        <p:spPr>
          <a:xfrm>
            <a:off x="640163" y="2126974"/>
            <a:ext cx="535025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547755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cial slice five contentboxes">
    <p:spTree>
      <p:nvGrpSpPr>
        <p:cNvPr id="1" name=""/>
        <p:cNvGrpSpPr/>
        <p:nvPr/>
      </p:nvGrpSpPr>
      <p:grpSpPr>
        <a:xfrm>
          <a:off x="0" y="0"/>
          <a:ext cx="0" cy="0"/>
          <a:chOff x="0" y="0"/>
          <a:chExt cx="0" cy="0"/>
        </a:xfrm>
      </p:grpSpPr>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8" name="Content Placeholder 2">
            <a:extLst>
              <a:ext uri="{FF2B5EF4-FFF2-40B4-BE49-F238E27FC236}">
                <a16:creationId xmlns:a16="http://schemas.microsoft.com/office/drawing/2014/main" id="{03AEAD4E-1EC8-4C57-BA76-85BA349C4319}"/>
              </a:ext>
            </a:extLst>
          </p:cNvPr>
          <p:cNvSpPr>
            <a:spLocks noGrp="1"/>
          </p:cNvSpPr>
          <p:nvPr>
            <p:ph sz="half" idx="20"/>
          </p:nvPr>
        </p:nvSpPr>
        <p:spPr>
          <a:xfrm>
            <a:off x="8978482" y="750181"/>
            <a:ext cx="2573356" cy="2576412"/>
          </a:xfrm>
          <a:solidFill>
            <a:schemeClr val="accent2"/>
          </a:solidFill>
        </p:spPr>
        <p:txBody>
          <a:bodyPr lIns="90000" tIns="90000" rIns="90000" bIns="90000" anchor="t" anchorCtr="0"/>
          <a:lstStyle>
            <a:lvl1pPr algn="r">
              <a:defRPr sz="20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BBED92E-36C7-4AC1-B14C-41D2B90B0DC0}"/>
              </a:ext>
            </a:extLst>
          </p:cNvPr>
          <p:cNvSpPr>
            <a:spLocks noGrp="1"/>
          </p:cNvSpPr>
          <p:nvPr>
            <p:ph sz="half" idx="21"/>
          </p:nvPr>
        </p:nvSpPr>
        <p:spPr>
          <a:xfrm>
            <a:off x="8978482" y="3536566"/>
            <a:ext cx="2573356" cy="2576412"/>
          </a:xfrm>
          <a:solidFill>
            <a:schemeClr val="accent2"/>
          </a:solidFill>
        </p:spPr>
        <p:txBody>
          <a:bodyPr lIns="90000" tIns="90000" rIns="90000" bIns="90000" anchor="b" anchorCtr="0"/>
          <a:lstStyle>
            <a:lvl1pPr algn="r">
              <a:defRPr sz="2000" b="1"/>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2A3A9CD-0E85-4C4F-90A1-4B5BD923B4BF}"/>
              </a:ext>
            </a:extLst>
          </p:cNvPr>
          <p:cNvSpPr>
            <a:spLocks noGrp="1"/>
          </p:cNvSpPr>
          <p:nvPr>
            <p:ph sz="half" idx="22"/>
          </p:nvPr>
        </p:nvSpPr>
        <p:spPr>
          <a:xfrm>
            <a:off x="6197771" y="750181"/>
            <a:ext cx="2573356" cy="2576412"/>
          </a:xfrm>
          <a:solidFill>
            <a:schemeClr val="accent2"/>
          </a:solidFill>
        </p:spPr>
        <p:txBody>
          <a:bodyPr lIns="90000" tIns="90000" rIns="90000" bIns="90000" anchor="t"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58D2BEF-D65E-4E0A-954B-4A84CA17B6AE}"/>
              </a:ext>
            </a:extLst>
          </p:cNvPr>
          <p:cNvSpPr>
            <a:spLocks noGrp="1"/>
          </p:cNvSpPr>
          <p:nvPr>
            <p:ph sz="half" idx="23"/>
          </p:nvPr>
        </p:nvSpPr>
        <p:spPr>
          <a:xfrm>
            <a:off x="6197771" y="3536566"/>
            <a:ext cx="2573356" cy="2576412"/>
          </a:xfrm>
          <a:solidFill>
            <a:schemeClr val="accent2"/>
          </a:solidFill>
        </p:spPr>
        <p:txBody>
          <a:bodyPr lIns="90000" tIns="90000" rIns="90000" bIns="90000" anchor="b"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5" name="Content Placeholder 2">
            <a:extLst>
              <a:ext uri="{FF2B5EF4-FFF2-40B4-BE49-F238E27FC236}">
                <a16:creationId xmlns:a16="http://schemas.microsoft.com/office/drawing/2014/main" id="{8653E4DC-128A-4713-9A44-7CCFCF3AFF2C}"/>
              </a:ext>
            </a:extLst>
          </p:cNvPr>
          <p:cNvSpPr>
            <a:spLocks noGrp="1"/>
          </p:cNvSpPr>
          <p:nvPr>
            <p:ph sz="half" idx="32"/>
          </p:nvPr>
        </p:nvSpPr>
        <p:spPr>
          <a:xfrm>
            <a:off x="3425967" y="750182"/>
            <a:ext cx="2573356" cy="5357636"/>
          </a:xfrm>
          <a:solidFill>
            <a:schemeClr val="accent2"/>
          </a:solidFill>
        </p:spPr>
        <p:txBody>
          <a:bodyPr lIns="90000" tIns="90000" rIns="90000" bIns="90000" anchor="t" anchorCtr="0"/>
          <a:lstStyle>
            <a:lvl1pPr>
              <a:defRPr sz="2000"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8" name="Plassholder for tekst 10">
            <a:extLst>
              <a:ext uri="{FF2B5EF4-FFF2-40B4-BE49-F238E27FC236}">
                <a16:creationId xmlns:a16="http://schemas.microsoft.com/office/drawing/2014/main" id="{56B06E5B-200A-43BB-8B56-21F1084BBA65}"/>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21" name="Plassholder for tekst 3">
            <a:extLst>
              <a:ext uri="{FF2B5EF4-FFF2-40B4-BE49-F238E27FC236}">
                <a16:creationId xmlns:a16="http://schemas.microsoft.com/office/drawing/2014/main" id="{3D681719-F6C9-4307-8387-1F514F5FEED1}"/>
              </a:ext>
            </a:extLst>
          </p:cNvPr>
          <p:cNvSpPr>
            <a:spLocks noGrp="1"/>
          </p:cNvSpPr>
          <p:nvPr>
            <p:ph type="body" sz="quarter" idx="34"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3676812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cial slice five pictures">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8A30FB1-9E28-46D9-B4EB-B2FC145DAAB1}"/>
              </a:ext>
            </a:extLst>
          </p:cNvPr>
          <p:cNvSpPr>
            <a:spLocks noGrp="1"/>
          </p:cNvSpPr>
          <p:nvPr>
            <p:ph type="pic" sz="quarter" idx="35"/>
          </p:nvPr>
        </p:nvSpPr>
        <p:spPr>
          <a:xfrm>
            <a:off x="6197771"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5" name="Plassholder for bilde 4">
            <a:extLst>
              <a:ext uri="{FF2B5EF4-FFF2-40B4-BE49-F238E27FC236}">
                <a16:creationId xmlns:a16="http://schemas.microsoft.com/office/drawing/2014/main" id="{A1CD2809-5CF5-4AC7-97B5-0B15949F0D9F}"/>
              </a:ext>
            </a:extLst>
          </p:cNvPr>
          <p:cNvSpPr>
            <a:spLocks noGrp="1"/>
          </p:cNvSpPr>
          <p:nvPr>
            <p:ph type="pic" sz="quarter" idx="36"/>
          </p:nvPr>
        </p:nvSpPr>
        <p:spPr>
          <a:xfrm>
            <a:off x="6197771"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16" name="Plassholder for bilde 15">
            <a:extLst>
              <a:ext uri="{FF2B5EF4-FFF2-40B4-BE49-F238E27FC236}">
                <a16:creationId xmlns:a16="http://schemas.microsoft.com/office/drawing/2014/main" id="{EE28B525-B554-47FD-AB30-78CF98C5AE62}"/>
              </a:ext>
            </a:extLst>
          </p:cNvPr>
          <p:cNvSpPr>
            <a:spLocks noGrp="1"/>
          </p:cNvSpPr>
          <p:nvPr>
            <p:ph type="pic" sz="quarter" idx="38"/>
          </p:nvPr>
        </p:nvSpPr>
        <p:spPr>
          <a:xfrm>
            <a:off x="8978482" y="3536566"/>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9" name="Plassholder for bilde 8">
            <a:extLst>
              <a:ext uri="{FF2B5EF4-FFF2-40B4-BE49-F238E27FC236}">
                <a16:creationId xmlns:a16="http://schemas.microsoft.com/office/drawing/2014/main" id="{8B08171A-3F05-4809-B352-427F985217F6}"/>
              </a:ext>
            </a:extLst>
          </p:cNvPr>
          <p:cNvSpPr>
            <a:spLocks noGrp="1"/>
          </p:cNvSpPr>
          <p:nvPr>
            <p:ph type="pic" sz="quarter" idx="37"/>
          </p:nvPr>
        </p:nvSpPr>
        <p:spPr>
          <a:xfrm>
            <a:off x="8978482" y="750181"/>
            <a:ext cx="2573356" cy="2576412"/>
          </a:xfrm>
          <a:prstGeom prst="rect">
            <a:avLst/>
          </a:prstGeom>
          <a:solidFill>
            <a:schemeClr val="accent2"/>
          </a:solidFill>
        </p:spPr>
        <p:txBody>
          <a:bodyPr lIns="144000" tIns="90000" rIns="144000" bIns="90000"/>
          <a:lstStyle/>
          <a:p>
            <a:r>
              <a:rPr lang="en-US"/>
              <a:t>Click icon to add picture</a:t>
            </a:r>
            <a:endParaRPr lang="nb-NO"/>
          </a:p>
        </p:txBody>
      </p:sp>
      <p:sp>
        <p:nvSpPr>
          <p:cNvPr id="4" name="Plassholder for tekst 3">
            <a:extLst>
              <a:ext uri="{FF2B5EF4-FFF2-40B4-BE49-F238E27FC236}">
                <a16:creationId xmlns:a16="http://schemas.microsoft.com/office/drawing/2014/main" id="{C9391D84-3634-4B22-8A41-39B73459405D}"/>
              </a:ext>
            </a:extLst>
          </p:cNvPr>
          <p:cNvSpPr>
            <a:spLocks noGrp="1"/>
          </p:cNvSpPr>
          <p:nvPr>
            <p:ph type="body" sz="quarter" idx="30" hasCustomPrompt="1"/>
          </p:nvPr>
        </p:nvSpPr>
        <p:spPr>
          <a:xfrm>
            <a:off x="7747942" y="2304060"/>
            <a:ext cx="2249912" cy="2249879"/>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4" name="Text Placeholder 16">
            <a:extLst>
              <a:ext uri="{FF2B5EF4-FFF2-40B4-BE49-F238E27FC236}">
                <a16:creationId xmlns:a16="http://schemas.microsoft.com/office/drawing/2014/main" id="{466D157E-A39B-4C79-AED7-D92719C90527}"/>
              </a:ext>
            </a:extLst>
          </p:cNvPr>
          <p:cNvSpPr>
            <a:spLocks noGrp="1" noChangeAspect="1"/>
          </p:cNvSpPr>
          <p:nvPr>
            <p:ph type="body" sz="quarter" idx="28" hasCustomPrompt="1"/>
          </p:nvPr>
        </p:nvSpPr>
        <p:spPr>
          <a:xfrm rot="2700000">
            <a:off x="8280702" y="2831264"/>
            <a:ext cx="1205775" cy="1205793"/>
          </a:xfrm>
          <a:solidFill>
            <a:srgbClr val="001639"/>
          </a:solidFill>
        </p:spPr>
        <p:txBody>
          <a:bodyPr/>
          <a:lstStyle>
            <a:lvl1pPr marL="0" indent="0" rtl="0">
              <a:buNone/>
              <a:tabLst>
                <a:tab pos="400130" algn="l"/>
              </a:tabLst>
              <a:defRPr sz="100">
                <a:solidFill>
                  <a:schemeClr val="bg1"/>
                </a:solidFill>
              </a:defRPr>
            </a:lvl1pPr>
          </a:lstStyle>
          <a:p>
            <a:pPr lvl="0"/>
            <a:r>
              <a:rPr lang="nb-NO"/>
              <a:t> </a:t>
            </a:r>
            <a:endParaRPr lang="en-GB"/>
          </a:p>
        </p:txBody>
      </p:sp>
      <p:sp>
        <p:nvSpPr>
          <p:cNvPr id="17" name="Plassholder for innhold 1">
            <a:extLst>
              <a:ext uri="{FF2B5EF4-FFF2-40B4-BE49-F238E27FC236}">
                <a16:creationId xmlns:a16="http://schemas.microsoft.com/office/drawing/2014/main" id="{1343B480-9E8A-43C4-A82D-03E098F947C0}"/>
              </a:ext>
            </a:extLst>
          </p:cNvPr>
          <p:cNvSpPr>
            <a:spLocks noGrp="1"/>
          </p:cNvSpPr>
          <p:nvPr>
            <p:ph sz="quarter" idx="33"/>
          </p:nvPr>
        </p:nvSpPr>
        <p:spPr>
          <a:xfrm>
            <a:off x="8430981" y="3061054"/>
            <a:ext cx="882765" cy="743036"/>
          </a:xfrm>
          <a:prstGeom prst="rect">
            <a:avLst/>
          </a:prstGeom>
        </p:spPr>
        <p:txBody>
          <a:bodyPr lIns="0" tIns="0" rIns="0" bIns="0" anchor="ctr" anchorCtr="0"/>
          <a:lstStyle>
            <a:lvl1pPr marL="0" indent="0" algn="ctr">
              <a:spcBef>
                <a:spcPts val="0"/>
              </a:spcBef>
              <a:buNone/>
              <a:defRPr sz="1000" b="1">
                <a:solidFill>
                  <a:schemeClr val="bg1"/>
                </a:solidFill>
                <a:latin typeface="Calibri" panose="020F0502020204030204" pitchFamily="34" charset="0"/>
                <a:cs typeface="Calibri" panose="020F0502020204030204" pitchFamily="34" charset="0"/>
              </a:defRPr>
            </a:lvl1pPr>
            <a:lvl2pPr marL="228646" indent="0">
              <a:buNone/>
              <a:defRPr/>
            </a:lvl2pPr>
            <a:lvl3pPr marL="396079" indent="0">
              <a:buNone/>
              <a:defRPr/>
            </a:lvl3pPr>
            <a:lvl4pPr marL="594118" indent="0">
              <a:buNone/>
              <a:defRPr/>
            </a:lvl4pPr>
          </a:lstStyle>
          <a:p>
            <a:pPr lvl="0"/>
            <a:r>
              <a:rPr lang="en-US"/>
              <a:t>Click to edit Master text styles</a:t>
            </a:r>
          </a:p>
        </p:txBody>
      </p:sp>
      <p:sp>
        <p:nvSpPr>
          <p:cNvPr id="10" name="Plassholder for lysbildenummer 9">
            <a:extLst>
              <a:ext uri="{FF2B5EF4-FFF2-40B4-BE49-F238E27FC236}">
                <a16:creationId xmlns:a16="http://schemas.microsoft.com/office/drawing/2014/main" id="{6668AB2F-2D94-47A2-ACD6-657ECAF3A5C7}"/>
              </a:ext>
            </a:extLst>
          </p:cNvPr>
          <p:cNvSpPr>
            <a:spLocks noGrp="1"/>
          </p:cNvSpPr>
          <p:nvPr>
            <p:ph type="sldNum" sz="quarter" idx="18"/>
          </p:nvPr>
        </p:nvSpPr>
        <p:spPr/>
        <p:txBody>
          <a:bodyPr/>
          <a:lstStyle/>
          <a:p>
            <a:fld id="{7A3F00B2-786C-401B-9EB3-42A9D0DD4A9F}" type="slidenum">
              <a:rPr lang="nb-NO" smtClean="0"/>
              <a:pPr/>
              <a:t>‹#›</a:t>
            </a:fld>
            <a:endParaRPr lang="nb-NO"/>
          </a:p>
        </p:txBody>
      </p:sp>
      <p:sp>
        <p:nvSpPr>
          <p:cNvPr id="2" name="Plassholder for bilde 1">
            <a:extLst>
              <a:ext uri="{FF2B5EF4-FFF2-40B4-BE49-F238E27FC236}">
                <a16:creationId xmlns:a16="http://schemas.microsoft.com/office/drawing/2014/main" id="{478DDC0E-9B55-4A8C-BE53-8DA0708D506A}"/>
              </a:ext>
            </a:extLst>
          </p:cNvPr>
          <p:cNvSpPr>
            <a:spLocks noGrp="1"/>
          </p:cNvSpPr>
          <p:nvPr>
            <p:ph type="pic" sz="quarter" idx="34"/>
          </p:nvPr>
        </p:nvSpPr>
        <p:spPr>
          <a:xfrm>
            <a:off x="3425967" y="750182"/>
            <a:ext cx="2573356" cy="5357636"/>
          </a:xfrm>
          <a:prstGeom prst="rect">
            <a:avLst/>
          </a:prstGeom>
          <a:solidFill>
            <a:schemeClr val="accent2"/>
          </a:solidFill>
        </p:spPr>
        <p:txBody>
          <a:bodyPr lIns="144000" tIns="90000" rIns="144000" bIns="90000"/>
          <a:lstStyle/>
          <a:p>
            <a:r>
              <a:rPr lang="en-US"/>
              <a:t>Click icon to add picture</a:t>
            </a:r>
            <a:endParaRPr lang="nb-NO"/>
          </a:p>
        </p:txBody>
      </p:sp>
      <p:sp>
        <p:nvSpPr>
          <p:cNvPr id="15" name="Plassholder for tekst 10">
            <a:extLst>
              <a:ext uri="{FF2B5EF4-FFF2-40B4-BE49-F238E27FC236}">
                <a16:creationId xmlns:a16="http://schemas.microsoft.com/office/drawing/2014/main" id="{C474A60D-5302-4581-8F4F-0B83074EE90C}"/>
              </a:ext>
            </a:extLst>
          </p:cNvPr>
          <p:cNvSpPr>
            <a:spLocks noGrp="1"/>
          </p:cNvSpPr>
          <p:nvPr>
            <p:ph type="body" sz="quarter" idx="16"/>
          </p:nvPr>
        </p:nvSpPr>
        <p:spPr>
          <a:xfrm>
            <a:off x="640163" y="3438000"/>
            <a:ext cx="2560654" cy="319919"/>
          </a:xfrm>
        </p:spPr>
        <p:txBody>
          <a:bodyPr>
            <a:noAutofit/>
          </a:bodyPr>
          <a:lstStyle>
            <a:lvl1pPr marL="0" indent="0" algn="l">
              <a:buNone/>
              <a:defRPr sz="2000">
                <a:solidFill>
                  <a:srgbClr val="001639"/>
                </a:solidFill>
              </a:defRPr>
            </a:lvl1pPr>
          </a:lstStyle>
          <a:p>
            <a:pPr lvl="0"/>
            <a:r>
              <a:rPr lang="en-US"/>
              <a:t>Click to edit Master text styles</a:t>
            </a:r>
          </a:p>
        </p:txBody>
      </p:sp>
      <p:sp>
        <p:nvSpPr>
          <p:cNvPr id="20" name="Plassholder for tekst 3">
            <a:extLst>
              <a:ext uri="{FF2B5EF4-FFF2-40B4-BE49-F238E27FC236}">
                <a16:creationId xmlns:a16="http://schemas.microsoft.com/office/drawing/2014/main" id="{D3D77729-22E6-4E29-9F11-7E929AD25E71}"/>
              </a:ext>
            </a:extLst>
          </p:cNvPr>
          <p:cNvSpPr>
            <a:spLocks noGrp="1"/>
          </p:cNvSpPr>
          <p:nvPr>
            <p:ph type="body" sz="quarter" idx="39" hasCustomPrompt="1"/>
          </p:nvPr>
        </p:nvSpPr>
        <p:spPr>
          <a:xfrm>
            <a:off x="640163" y="2126974"/>
            <a:ext cx="2569543" cy="1349550"/>
          </a:xfrm>
        </p:spPr>
        <p:txBody>
          <a:bodyPr anchor="b" anchorCtr="0">
            <a:normAutofit/>
          </a:bodyPr>
          <a:lstStyle>
            <a:lvl1pPr marL="0" marR="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kumimoji="0" lang="en-GB" sz="3001" b="1" i="0" u="none" strike="noStrike" kern="1200" cap="none" spc="0" normalizeH="0" baseline="0" noProof="0" smtClean="0">
                <a:ln>
                  <a:noFill/>
                </a:ln>
                <a:solidFill>
                  <a:srgbClr val="001639"/>
                </a:solidFill>
                <a:effectLst/>
                <a:uLnTx/>
                <a:uFillTx/>
                <a:latin typeface="Calibri" panose="020F0502020204030204" pitchFamily="34" charset="0"/>
                <a:cs typeface="Calibri" panose="020F0502020204030204" pitchFamily="34" charset="0"/>
              </a:defRPr>
            </a:lvl1pPr>
          </a:lstStyle>
          <a:p>
            <a:pPr marL="0" marR="0" lvl="0" indent="0" algn="l" defTabSz="914446" rtl="0" eaLnBrk="1" fontAlgn="auto" latinLnBrk="0" hangingPunct="1">
              <a:lnSpc>
                <a:spcPct val="90000"/>
              </a:lnSpc>
              <a:spcBef>
                <a:spcPts val="0"/>
              </a:spcBef>
              <a:spcAft>
                <a:spcPts val="0"/>
              </a:spcAft>
              <a:buClrTx/>
              <a:buSzPct val="80000"/>
              <a:buFont typeface="Wingdings" panose="05000000000000000000" pitchFamily="2" charset="2"/>
              <a:buNone/>
              <a:tabLst/>
              <a:defRPr/>
            </a:pP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Title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three</a:t>
            </a:r>
            <a:r>
              <a:rPr kumimoji="0" lang="nb-NO"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 </a:t>
            </a:r>
            <a:r>
              <a:rPr kumimoji="0" lang="en-GB" sz="3001" b="1" i="0" u="none" strike="noStrike" kern="1200" cap="none" spc="0" normalizeH="0" baseline="0" noProof="0">
                <a:ln>
                  <a:noFill/>
                </a:ln>
                <a:solidFill>
                  <a:srgbClr val="001639"/>
                </a:solidFill>
                <a:effectLst/>
                <a:uLnTx/>
                <a:uFillTx/>
                <a:latin typeface="Calibri" panose="020F0502020204030204" pitchFamily="34" charset="0"/>
                <a:ea typeface="+mj-ea"/>
                <a:cs typeface="Calibri" panose="020F0502020204030204" pitchFamily="34" charset="0"/>
              </a:rPr>
              <a:t>lines maximum</a:t>
            </a:r>
          </a:p>
        </p:txBody>
      </p:sp>
    </p:spTree>
    <p:extLst>
      <p:ext uri="{BB962C8B-B14F-4D97-AF65-F5344CB8AC3E}">
        <p14:creationId xmlns:p14="http://schemas.microsoft.com/office/powerpoint/2010/main" val="2503641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12192000" cy="6858000"/>
          </a:xfrm>
          <a:solidFill>
            <a:schemeClr val="bg1">
              <a:lumMod val="85000"/>
            </a:schemeClr>
          </a:solidFill>
        </p:spPr>
        <p:txBody>
          <a:bodyPr/>
          <a:lstStyle>
            <a:lvl1pPr marL="0" indent="0" algn="ctr">
              <a:buNone/>
              <a:defRPr/>
            </a:lvl1pPr>
          </a:lstStyle>
          <a:p>
            <a:r>
              <a:rPr lang="en-GB"/>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2569386" y="2117981"/>
            <a:ext cx="7053228" cy="2634277"/>
          </a:xfrm>
          <a:solidFill>
            <a:schemeClr val="accent2"/>
          </a:solidFill>
        </p:spPr>
        <p:txBody>
          <a:bodyPr lIns="360000" tIns="360000" rIns="360000" bIns="360000" anchor="ctr" anchorCtr="0">
            <a:noAutofit/>
          </a:bodyPr>
          <a:lstStyle>
            <a:lvl1pPr marL="0" indent="0" algn="ctr">
              <a:buNone/>
              <a:defRPr sz="2800" b="1"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 name="Plassholder for tekst 16">
            <a:extLst>
              <a:ext uri="{FF2B5EF4-FFF2-40B4-BE49-F238E27FC236}">
                <a16:creationId xmlns:a16="http://schemas.microsoft.com/office/drawing/2014/main" id="{9A7768A9-D46B-484C-81AE-CCA427991B4A}"/>
              </a:ext>
            </a:extLst>
          </p:cNvPr>
          <p:cNvSpPr>
            <a:spLocks noGrp="1"/>
          </p:cNvSpPr>
          <p:nvPr>
            <p:ph type="body" sz="quarter" idx="13" hasCustomPrompt="1"/>
          </p:nvPr>
        </p:nvSpPr>
        <p:spPr>
          <a:xfrm>
            <a:off x="631883" y="749889"/>
            <a:ext cx="637200" cy="6408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126471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Quotation box">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7EDED87E-8709-4F37-9B3C-5D45379E4465}"/>
              </a:ext>
            </a:extLst>
          </p:cNvPr>
          <p:cNvSpPr>
            <a:spLocks noGrp="1"/>
          </p:cNvSpPr>
          <p:nvPr>
            <p:ph type="pic" sz="quarter" idx="10" hasCustomPrompt="1"/>
          </p:nvPr>
        </p:nvSpPr>
        <p:spPr>
          <a:xfrm>
            <a:off x="1" y="0"/>
            <a:ext cx="12192000" cy="6858000"/>
          </a:xfrm>
          <a:solidFill>
            <a:schemeClr val="bg1">
              <a:lumMod val="85000"/>
            </a:schemeClr>
          </a:solidFill>
        </p:spPr>
        <p:txBody>
          <a:bodyPr/>
          <a:lstStyle>
            <a:lvl1pPr marL="0" indent="0" algn="ctr">
              <a:buNone/>
              <a:defRPr/>
            </a:lvl1pPr>
          </a:lstStyle>
          <a:p>
            <a:r>
              <a:rPr lang="en-GB"/>
              <a:t>Choose “Picture” under the “Insert”-tab to change background</a:t>
            </a:r>
          </a:p>
        </p:txBody>
      </p:sp>
      <p:sp>
        <p:nvSpPr>
          <p:cNvPr id="5" name="Plassholder for tekst 4">
            <a:extLst>
              <a:ext uri="{FF2B5EF4-FFF2-40B4-BE49-F238E27FC236}">
                <a16:creationId xmlns:a16="http://schemas.microsoft.com/office/drawing/2014/main" id="{3FDB0779-4B25-4AB2-8870-B58DE5CDAD48}"/>
              </a:ext>
            </a:extLst>
          </p:cNvPr>
          <p:cNvSpPr>
            <a:spLocks noGrp="1"/>
          </p:cNvSpPr>
          <p:nvPr>
            <p:ph type="body" sz="quarter" idx="11"/>
          </p:nvPr>
        </p:nvSpPr>
        <p:spPr>
          <a:xfrm>
            <a:off x="-1" y="0"/>
            <a:ext cx="12191999" cy="6858000"/>
          </a:xfrm>
          <a:solidFill>
            <a:schemeClr val="tx2">
              <a:alpha val="20000"/>
            </a:schemeClr>
          </a:solidFill>
        </p:spPr>
        <p:txBody>
          <a:bodyPr lIns="360000" tIns="360000" rIns="360000" bIns="360000" anchor="ctr" anchorCtr="0">
            <a:noAutofit/>
          </a:bodyPr>
          <a:lstStyle>
            <a:lvl1pPr marL="0" indent="0" algn="ctr">
              <a:buNone/>
              <a:defRPr sz="4000" b="1"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4" name="Plassholder for tekst 16">
            <a:extLst>
              <a:ext uri="{FF2B5EF4-FFF2-40B4-BE49-F238E27FC236}">
                <a16:creationId xmlns:a16="http://schemas.microsoft.com/office/drawing/2014/main" id="{DAC52CA7-055A-4091-91B0-AF443B09F952}"/>
              </a:ext>
            </a:extLst>
          </p:cNvPr>
          <p:cNvSpPr>
            <a:spLocks noGrp="1"/>
          </p:cNvSpPr>
          <p:nvPr>
            <p:ph type="body" sz="quarter" idx="13" hasCustomPrompt="1"/>
          </p:nvPr>
        </p:nvSpPr>
        <p:spPr>
          <a:xfrm>
            <a:off x="631883" y="749889"/>
            <a:ext cx="637200" cy="6408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34254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lysbildenummer 6">
            <a:extLst>
              <a:ext uri="{FF2B5EF4-FFF2-40B4-BE49-F238E27FC236}">
                <a16:creationId xmlns:a16="http://schemas.microsoft.com/office/drawing/2014/main" id="{28AB1E98-794A-4861-9B4D-7C154BFB44D6}"/>
              </a:ext>
            </a:extLst>
          </p:cNvPr>
          <p:cNvSpPr>
            <a:spLocks noGrp="1"/>
          </p:cNvSpPr>
          <p:nvPr>
            <p:ph type="sldNum" sz="quarter" idx="11"/>
          </p:nvPr>
        </p:nvSpPr>
        <p:spPr/>
        <p:txBody>
          <a:bodyPr/>
          <a:lstStyle/>
          <a:p>
            <a:fld id="{7A3F00B2-786C-401B-9EB3-42A9D0DD4A9F}" type="slidenum">
              <a:rPr lang="nb-NO" smtClean="0"/>
              <a:pPr/>
              <a:t>‹#›</a:t>
            </a:fld>
            <a:endParaRPr lang="nb-NO"/>
          </a:p>
        </p:txBody>
      </p:sp>
      <p:sp>
        <p:nvSpPr>
          <p:cNvPr id="4" name="Title 1">
            <a:extLst>
              <a:ext uri="{FF2B5EF4-FFF2-40B4-BE49-F238E27FC236}">
                <a16:creationId xmlns:a16="http://schemas.microsoft.com/office/drawing/2014/main" id="{67071FD9-EB3C-4782-B84E-D04F089770BB}"/>
              </a:ext>
            </a:extLst>
          </p:cNvPr>
          <p:cNvSpPr>
            <a:spLocks noGrp="1"/>
          </p:cNvSpPr>
          <p:nvPr>
            <p:ph type="title"/>
          </p:nvPr>
        </p:nvSpPr>
        <p:spPr>
          <a:xfrm>
            <a:off x="2034805" y="691698"/>
            <a:ext cx="8106895" cy="507960"/>
          </a:xfrm>
        </p:spPr>
        <p:txBody>
          <a:bodyPr/>
          <a:lstStyle>
            <a:lvl1pPr>
              <a:defRPr>
                <a:solidFill>
                  <a:schemeClr val="accent1"/>
                </a:solidFill>
              </a:defRPr>
            </a:lvl1pPr>
          </a:lstStyle>
          <a:p>
            <a:r>
              <a:rPr lang="en-US"/>
              <a:t>Click to edit Master title style</a:t>
            </a:r>
          </a:p>
        </p:txBody>
      </p:sp>
      <p:sp>
        <p:nvSpPr>
          <p:cNvPr id="5" name="Plassholder for tekst 10">
            <a:extLst>
              <a:ext uri="{FF2B5EF4-FFF2-40B4-BE49-F238E27FC236}">
                <a16:creationId xmlns:a16="http://schemas.microsoft.com/office/drawing/2014/main" id="{6A0D7FD0-37A3-481D-A59F-D493332D6B16}"/>
              </a:ext>
            </a:extLst>
          </p:cNvPr>
          <p:cNvSpPr>
            <a:spLocks noGrp="1"/>
          </p:cNvSpPr>
          <p:nvPr>
            <p:ph type="body" sz="quarter" idx="16"/>
          </p:nvPr>
        </p:nvSpPr>
        <p:spPr>
          <a:xfrm>
            <a:off x="2034805" y="1140353"/>
            <a:ext cx="8106895" cy="319919"/>
          </a:xfrm>
        </p:spPr>
        <p:txBody>
          <a:bodyPr>
            <a:noAutofit/>
          </a:bodyPr>
          <a:lstStyle>
            <a:lvl1pPr marL="0" indent="0" algn="ctr">
              <a:buNone/>
              <a:defRPr sz="1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496596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Plassholder for lysbildenummer 5">
            <a:extLst>
              <a:ext uri="{FF2B5EF4-FFF2-40B4-BE49-F238E27FC236}">
                <a16:creationId xmlns:a16="http://schemas.microsoft.com/office/drawing/2014/main" id="{67ADC1B9-AA43-42BA-9CD7-853B07C4E4CC}"/>
              </a:ext>
            </a:extLst>
          </p:cNvPr>
          <p:cNvSpPr>
            <a:spLocks noGrp="1"/>
          </p:cNvSpPr>
          <p:nvPr>
            <p:ph type="sldNum" sz="quarter" idx="11"/>
          </p:nvPr>
        </p:nvSpPr>
        <p:spPr/>
        <p:txBody>
          <a:bodyPr/>
          <a:lstStyle/>
          <a:p>
            <a:fld id="{7A3F00B2-786C-401B-9EB3-42A9D0DD4A9F}" type="slidenum">
              <a:rPr lang="nb-NO" smtClean="0"/>
              <a:pPr/>
              <a:t>‹#›</a:t>
            </a:fld>
            <a:endParaRPr lang="nb-NO"/>
          </a:p>
        </p:txBody>
      </p:sp>
    </p:spTree>
    <p:extLst>
      <p:ext uri="{BB962C8B-B14F-4D97-AF65-F5344CB8AC3E}">
        <p14:creationId xmlns:p14="http://schemas.microsoft.com/office/powerpoint/2010/main" val="268309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 3">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innendørs&#10;&#10;Beskrivelse som er generert med høy visshet">
            <a:extLst>
              <a:ext uri="{FF2B5EF4-FFF2-40B4-BE49-F238E27FC236}">
                <a16:creationId xmlns:a16="http://schemas.microsoft.com/office/drawing/2014/main" id="{26C97B1B-8FEA-45A2-9E61-B42B8E208CB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882" b="11843"/>
          <a:stretch/>
        </p:blipFill>
        <p:spPr>
          <a:xfrm rot="10800000">
            <a:off x="-4" y="750652"/>
            <a:ext cx="12192001" cy="535490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391063"/>
          </a:xfrm>
          <a:solidFill>
            <a:schemeClr val="bg1"/>
          </a:solidFill>
        </p:spPr>
        <p:txBody>
          <a:bodyPr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rgbClr val="737B92"/>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737B92"/>
                </a:solidFill>
                <a:latin typeface="Calibri" panose="020F0502020204030204" pitchFamily="34" charset="0"/>
                <a:cs typeface="Calibri" panose="020F0502020204030204" pitchFamily="34" charset="0"/>
              </a:defRPr>
            </a:lvl1pPr>
          </a:lstStyle>
          <a:p>
            <a:fld id="{2B7489E5-72CC-4085-8A48-F641872D3FF9}" type="datetime1">
              <a:rPr lang="en-GB" smtClean="0"/>
              <a:pPr/>
              <a:t>15/02/2022</a:t>
            </a:fld>
            <a:endParaRPr lang="nb-NO"/>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750798"/>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0" name="Plassholder for tekst 2">
            <a:extLst>
              <a:ext uri="{FF2B5EF4-FFF2-40B4-BE49-F238E27FC236}">
                <a16:creationId xmlns:a16="http://schemas.microsoft.com/office/drawing/2014/main" id="{A177778B-3F56-42E4-A061-05619FDB16BE}"/>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solidFill>
                  <a:srgbClr val="001639"/>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9" name="Bilde 8" descr="Et bilde som inneholder objekt&#10;&#10;Beskrivelse som er generert med høy visshet">
            <a:extLst>
              <a:ext uri="{FF2B5EF4-FFF2-40B4-BE49-F238E27FC236}">
                <a16:creationId xmlns:a16="http://schemas.microsoft.com/office/drawing/2014/main" id="{A3B8B21F-4FDF-4E0A-9BF6-0FE65EE925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3" name="TekstSylinder 12">
            <a:extLst>
              <a:ext uri="{FF2B5EF4-FFF2-40B4-BE49-F238E27FC236}">
                <a16:creationId xmlns:a16="http://schemas.microsoft.com/office/drawing/2014/main" id="{677AFB21-1083-4C70-8623-364214221F21}"/>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rgbClr val="001639"/>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rgbClr val="001639"/>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rgbClr val="001639"/>
                </a:solidFill>
                <a:effectLst/>
                <a:latin typeface="Calibri" panose="020F0502020204030204" pitchFamily="34" charset="0"/>
                <a:ea typeface="+mn-ea"/>
                <a:cs typeface="Calibri" panose="020F0502020204030204" pitchFamily="34" charset="0"/>
              </a:rPr>
            </a:br>
            <a:r>
              <a:rPr lang="en-GB" sz="450" b="0" i="0" kern="1200" spc="20" baseline="0">
                <a:solidFill>
                  <a:srgbClr val="001639"/>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rgbClr val="001639"/>
                </a:solidFill>
                <a:effectLst/>
                <a:latin typeface="Calibri" panose="020F0502020204030204" pitchFamily="34" charset="0"/>
                <a:ea typeface="+mn-ea"/>
                <a:cs typeface="Calibri" panose="020F0502020204030204" pitchFamily="34" charset="0"/>
              </a:rPr>
              <a:t>.</a:t>
            </a:r>
            <a:endParaRPr lang="nb-NO">
              <a:solidFill>
                <a:srgbClr val="0016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871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blue - 1">
    <p:bg>
      <p:bgPr>
        <a:solidFill>
          <a:schemeClr val="accen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8EF88F4-2F4B-4CA0-B051-E1E58B65BE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473" b="10473"/>
          <a:stretch/>
        </p:blipFill>
        <p:spPr>
          <a:xfrm>
            <a:off x="0" y="750655"/>
            <a:ext cx="12192000" cy="5412734"/>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chemeClr val="accent1"/>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15/02/2022</a:t>
            </a:fld>
            <a:endParaRPr lang="nb-NO"/>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4" name="Bilde 3" descr="Et bilde som inneholder kuppel, svart, bygning, innendørs&#10;&#10;Beskrivelse som er generert med svært høy visshet">
            <a:extLst>
              <a:ext uri="{FF2B5EF4-FFF2-40B4-BE49-F238E27FC236}">
                <a16:creationId xmlns:a16="http://schemas.microsoft.com/office/drawing/2014/main" id="{437CCA03-C942-4E35-A4A0-A979F13E07D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96000" y="4683600"/>
            <a:ext cx="1141689" cy="1141689"/>
          </a:xfrm>
          <a:prstGeom prst="rect">
            <a:avLst/>
          </a:prstGeom>
        </p:spPr>
      </p:pic>
      <p:pic>
        <p:nvPicPr>
          <p:cNvPr id="14" name="Bilde 13" descr="Et bilde som inneholder innendørs&#10;&#10;Beskrivelse som er generert med høy visshet">
            <a:extLst>
              <a:ext uri="{FF2B5EF4-FFF2-40B4-BE49-F238E27FC236}">
                <a16:creationId xmlns:a16="http://schemas.microsoft.com/office/drawing/2014/main" id="{66473CF4-D307-436A-83DD-32496F42849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83404" y="4683239"/>
            <a:ext cx="5412350" cy="1142049"/>
          </a:xfrm>
          <a:prstGeom prst="rect">
            <a:avLst/>
          </a:prstGeom>
        </p:spPr>
      </p:pic>
      <p:sp>
        <p:nvSpPr>
          <p:cNvPr id="13" name="TekstSylinder 12">
            <a:extLst>
              <a:ext uri="{FF2B5EF4-FFF2-40B4-BE49-F238E27FC236}">
                <a16:creationId xmlns:a16="http://schemas.microsoft.com/office/drawing/2014/main" id="{43EE50CF-99E5-4FC3-9ACA-334C379E6BBE}"/>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chemeClr val="bg1"/>
                </a:solidFill>
                <a:effectLst/>
                <a:latin typeface="Calibri" panose="020F0502020204030204" pitchFamily="34" charset="0"/>
                <a:ea typeface="+mn-ea"/>
                <a:cs typeface="Calibri" panose="020F0502020204030204" pitchFamily="34" charset="0"/>
              </a:rPr>
            </a:br>
            <a:r>
              <a:rPr lang="en-GB" sz="450" b="0" i="0" kern="1200" spc="20" baseline="0">
                <a:solidFill>
                  <a:schemeClr val="bg1"/>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chemeClr val="bg1"/>
                </a:solidFill>
                <a:effectLst/>
                <a:latin typeface="Calibri" panose="020F0502020204030204" pitchFamily="34" charset="0"/>
                <a:ea typeface="+mn-ea"/>
                <a:cs typeface="Calibri" panose="020F0502020204030204" pitchFamily="34" charset="0"/>
              </a:rPr>
              <a:t>.</a:t>
            </a:r>
            <a:endParaRPr lang="nb-NO">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735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ue - 2">
    <p:bg>
      <p:bgPr>
        <a:solidFill>
          <a:schemeClr val="accent1"/>
        </a:solidFill>
        <a:effectLst/>
      </p:bgPr>
    </p:bg>
    <p:spTree>
      <p:nvGrpSpPr>
        <p:cNvPr id="1" name=""/>
        <p:cNvGrpSpPr/>
        <p:nvPr/>
      </p:nvGrpSpPr>
      <p:grpSpPr>
        <a:xfrm>
          <a:off x="0" y="0"/>
          <a:ext cx="0" cy="0"/>
          <a:chOff x="0" y="0"/>
          <a:chExt cx="0" cy="0"/>
        </a:xfrm>
      </p:grpSpPr>
      <p:pic>
        <p:nvPicPr>
          <p:cNvPr id="6" name="Bilde 5" descr="Et bilde som inneholder vann&#10;&#10;Beskrivelse som er generert med høy visshet">
            <a:extLst>
              <a:ext uri="{FF2B5EF4-FFF2-40B4-BE49-F238E27FC236}">
                <a16:creationId xmlns:a16="http://schemas.microsoft.com/office/drawing/2014/main" id="{9373F49D-38A1-4C96-AA4B-0DC72580B90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0703" r="11152"/>
          <a:stretch/>
        </p:blipFill>
        <p:spPr>
          <a:xfrm rot="16200000">
            <a:off x="3417727" y="-2667074"/>
            <a:ext cx="5356544" cy="12192001"/>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750657"/>
            <a:ext cx="4377307" cy="5412731"/>
          </a:xfrm>
          <a:solidFill>
            <a:srgbClr val="001639"/>
          </a:solidFill>
        </p:spPr>
        <p:txBody>
          <a:bodyPr anchor="b" anchorCtr="0"/>
          <a:lstStyle>
            <a:lvl1pPr marL="0" indent="0" algn="ctr">
              <a:lnSpc>
                <a:spcPct val="120000"/>
              </a:lnSpc>
              <a:spcBef>
                <a:spcPts val="0"/>
              </a:spcBef>
              <a:buNone/>
              <a:defRPr sz="1400">
                <a:solidFill>
                  <a:srgbClr val="50BFD1"/>
                </a:solidFill>
                <a:latin typeface="Calibri" panose="020F0502020204030204" pitchFamily="34" charset="0"/>
                <a:cs typeface="Calibri" panose="020F0502020204030204" pitchFamily="34" charset="0"/>
              </a:defRPr>
            </a:lvl1pPr>
          </a:lstStyle>
          <a:p>
            <a:pPr lvl="0"/>
            <a:r>
              <a:rPr lang="en-GB"/>
              <a:t>Name, title</a:t>
            </a:r>
          </a:p>
        </p:txBody>
      </p:sp>
      <p:sp>
        <p:nvSpPr>
          <p:cNvPr id="3" name="Subtitle 2"/>
          <p:cNvSpPr>
            <a:spLocks noGrp="1"/>
          </p:cNvSpPr>
          <p:nvPr>
            <p:ph type="subTitle" idx="1" hasCustomPrompt="1"/>
          </p:nvPr>
        </p:nvSpPr>
        <p:spPr>
          <a:xfrm>
            <a:off x="2167220" y="2675466"/>
            <a:ext cx="3694641" cy="215468"/>
          </a:xfrm>
        </p:spPr>
        <p:txBody>
          <a:bodyPr wrap="square" anchor="b" anchorCtr="0">
            <a:spAutoFit/>
          </a:bodyPr>
          <a:lstStyle>
            <a:lvl1pPr marL="0" indent="0" algn="ctr">
              <a:buNone/>
              <a:defRPr sz="1400" cap="all" spc="105" baseline="0">
                <a:solidFill>
                  <a:schemeClr val="bg1"/>
                </a:solidFill>
                <a:latin typeface="Calibri" panose="020F0502020204030204" pitchFamily="34" charset="0"/>
                <a:cs typeface="Calibri" panose="020F0502020204030204" pitchFamily="34"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SUBHEADLINE OPTIONAL</a:t>
            </a:r>
            <a:endParaRPr lang="en-US"/>
          </a:p>
        </p:txBody>
      </p:sp>
      <p:sp>
        <p:nvSpPr>
          <p:cNvPr id="7" name="Plassholder for dato 6">
            <a:extLst>
              <a:ext uri="{FF2B5EF4-FFF2-40B4-BE49-F238E27FC236}">
                <a16:creationId xmlns:a16="http://schemas.microsoft.com/office/drawing/2014/main" id="{72D8ABB5-89AD-4352-86DD-7884121D9C1C}"/>
              </a:ext>
            </a:extLst>
          </p:cNvPr>
          <p:cNvSpPr>
            <a:spLocks noGrp="1"/>
          </p:cNvSpPr>
          <p:nvPr>
            <p:ph type="dt" sz="half" idx="10"/>
          </p:nvPr>
        </p:nvSpPr>
        <p:spPr>
          <a:xfrm>
            <a:off x="2167220" y="3943998"/>
            <a:ext cx="3694641" cy="307777"/>
          </a:xfrm>
          <a:prstGeom prst="rect">
            <a:avLst/>
          </a:prstGeom>
        </p:spPr>
        <p:txBody>
          <a:bodyPr>
            <a:spAutoFit/>
          </a:bodyPr>
          <a:lstStyle>
            <a:lvl1pPr algn="ctr">
              <a:defRPr sz="1400">
                <a:solidFill>
                  <a:srgbClr val="50BFD1"/>
                </a:solidFill>
                <a:latin typeface="Calibri" panose="020F0502020204030204" pitchFamily="34" charset="0"/>
                <a:cs typeface="Calibri" panose="020F0502020204030204" pitchFamily="34" charset="0"/>
              </a:defRPr>
            </a:lvl1pPr>
          </a:lstStyle>
          <a:p>
            <a:fld id="{0FCD370F-E3E4-4B5C-8D09-539E47D4DA75}" type="datetime1">
              <a:rPr lang="en-GB" smtClean="0"/>
              <a:pPr/>
              <a:t>15/02/2022</a:t>
            </a:fld>
            <a:endParaRPr lang="nb-NO"/>
          </a:p>
        </p:txBody>
      </p:sp>
      <p:sp>
        <p:nvSpPr>
          <p:cNvPr id="5" name="Plassholder for tekst 4">
            <a:extLst>
              <a:ext uri="{FF2B5EF4-FFF2-40B4-BE49-F238E27FC236}">
                <a16:creationId xmlns:a16="http://schemas.microsoft.com/office/drawing/2014/main" id="{9C931467-8EE7-4AF1-B29D-319FF182C80C}"/>
              </a:ext>
            </a:extLst>
          </p:cNvPr>
          <p:cNvSpPr>
            <a:spLocks noGrp="1"/>
          </p:cNvSpPr>
          <p:nvPr>
            <p:ph type="body" sz="quarter" idx="13" hasCustomPrompt="1"/>
          </p:nvPr>
        </p:nvSpPr>
        <p:spPr>
          <a:xfrm>
            <a:off x="3599529" y="750799"/>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12" name="Plassholder for tekst 2">
            <a:extLst>
              <a:ext uri="{FF2B5EF4-FFF2-40B4-BE49-F238E27FC236}">
                <a16:creationId xmlns:a16="http://schemas.microsoft.com/office/drawing/2014/main" id="{8CEC7D9D-E8D6-4C2B-9E3C-BD5B53D502D6}"/>
              </a:ext>
            </a:extLst>
          </p:cNvPr>
          <p:cNvSpPr>
            <a:spLocks noGrp="1"/>
          </p:cNvSpPr>
          <p:nvPr>
            <p:ph type="body" sz="quarter" idx="15"/>
          </p:nvPr>
        </p:nvSpPr>
        <p:spPr>
          <a:xfrm>
            <a:off x="2167220" y="3088539"/>
            <a:ext cx="3694641" cy="936117"/>
          </a:xfrm>
        </p:spPr>
        <p:txBody>
          <a:bodyPr lIns="0" tIns="0" rIns="0" bIns="0">
            <a:normAutofit/>
          </a:bodyPr>
          <a:lstStyle>
            <a:lvl1pPr marL="0" indent="0" algn="ctr">
              <a:lnSpc>
                <a:spcPct val="88000"/>
              </a:lnSpc>
              <a:buNone/>
              <a:defRPr sz="3000" b="1">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pic>
        <p:nvPicPr>
          <p:cNvPr id="10" name="Bilde 9" descr="Et bilde som inneholder innendørs, vegg&#10;&#10;Beskrivelse som er generert med høy visshet">
            <a:extLst>
              <a:ext uri="{FF2B5EF4-FFF2-40B4-BE49-F238E27FC236}">
                <a16:creationId xmlns:a16="http://schemas.microsoft.com/office/drawing/2014/main" id="{F7D679CA-91A2-4136-A0E7-732651AA7EC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83600" y="4683600"/>
            <a:ext cx="5413259" cy="1142241"/>
          </a:xfrm>
          <a:prstGeom prst="rect">
            <a:avLst/>
          </a:prstGeom>
        </p:spPr>
      </p:pic>
      <p:pic>
        <p:nvPicPr>
          <p:cNvPr id="13" name="Bilde 12" descr="Et bilde som inneholder svart, bygning, innendørs, hvit&#10;&#10;Beskrivelse som er generert med svært høy visshet">
            <a:extLst>
              <a:ext uri="{FF2B5EF4-FFF2-40B4-BE49-F238E27FC236}">
                <a16:creationId xmlns:a16="http://schemas.microsoft.com/office/drawing/2014/main" id="{947E15F7-D111-4924-A964-1E1FB4A62CA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96000" y="4683600"/>
            <a:ext cx="1142241" cy="1142241"/>
          </a:xfrm>
          <a:prstGeom prst="rect">
            <a:avLst/>
          </a:prstGeom>
        </p:spPr>
      </p:pic>
      <p:sp>
        <p:nvSpPr>
          <p:cNvPr id="15" name="TekstSylinder 14">
            <a:extLst>
              <a:ext uri="{FF2B5EF4-FFF2-40B4-BE49-F238E27FC236}">
                <a16:creationId xmlns:a16="http://schemas.microsoft.com/office/drawing/2014/main" id="{A0DAB33A-4EE8-4FA8-BE92-34D3F47E485B}"/>
              </a:ext>
            </a:extLst>
          </p:cNvPr>
          <p:cNvSpPr txBox="1"/>
          <p:nvPr userDrawn="1"/>
        </p:nvSpPr>
        <p:spPr>
          <a:xfrm>
            <a:off x="1819512" y="6367463"/>
            <a:ext cx="4377307" cy="317074"/>
          </a:xfrm>
          <a:prstGeom prst="rect">
            <a:avLst/>
          </a:prstGeom>
          <a:noFill/>
        </p:spPr>
        <p:txBody>
          <a:bodyPr wrap="square" lIns="144000" rIns="144000" rtlCol="0">
            <a:spAutoFit/>
          </a:bodyPr>
          <a:lstStyle/>
          <a:p>
            <a:pPr algn="ctr">
              <a:lnSpc>
                <a:spcPct val="110000"/>
              </a:lnSpc>
            </a:pPr>
            <a:r>
              <a:rPr lang="en-GB" sz="450" b="1" i="0" kern="1200" spc="20" baseline="0">
                <a:solidFill>
                  <a:schemeClr val="bg1"/>
                </a:solidFill>
                <a:effectLst/>
                <a:latin typeface="Calibri" panose="020F0502020204030204" pitchFamily="34" charset="0"/>
                <a:ea typeface="+mn-ea"/>
                <a:cs typeface="Calibri" panose="020F0502020204030204" pitchFamily="34" charset="0"/>
              </a:rPr>
              <a:t>KONGSBERG PROPRIETARY:  </a:t>
            </a:r>
            <a:r>
              <a:rPr lang="en-GB" sz="450" b="0" i="0" kern="1200" spc="20" baseline="0">
                <a:solidFill>
                  <a:schemeClr val="bg1"/>
                </a:solidFill>
                <a:effectLst/>
                <a:latin typeface="Calibri" panose="020F0502020204030204" pitchFamily="34" charset="0"/>
                <a:ea typeface="+mn-ea"/>
                <a:cs typeface="Calibri" panose="020F0502020204030204" pitchFamily="34" charset="0"/>
              </a:rPr>
              <a:t>This document contains KONGSBERG information which is proprietary and confidential. Any disclosure, copying, distribution or use is prohibited if not otherwise explicitly agreed with KONGSBERG in writing. Any authorised reproduction in whole or in part, must include this legend. </a:t>
            </a:r>
            <a:br>
              <a:rPr lang="en-GB" sz="450" b="0" i="0" kern="1200" spc="20" baseline="0">
                <a:solidFill>
                  <a:schemeClr val="bg1"/>
                </a:solidFill>
                <a:effectLst/>
                <a:latin typeface="Calibri" panose="020F0502020204030204" pitchFamily="34" charset="0"/>
                <a:ea typeface="+mn-ea"/>
                <a:cs typeface="Calibri" panose="020F0502020204030204" pitchFamily="34" charset="0"/>
              </a:rPr>
            </a:br>
            <a:r>
              <a:rPr lang="en-GB" sz="450" b="0" i="0" kern="1200" spc="20" baseline="0">
                <a:solidFill>
                  <a:schemeClr val="bg1"/>
                </a:solidFill>
                <a:effectLst/>
                <a:latin typeface="Calibri" panose="020F0502020204030204" pitchFamily="34" charset="0"/>
                <a:ea typeface="+mn-ea"/>
                <a:cs typeface="Calibri" panose="020F0502020204030204" pitchFamily="34" charset="0"/>
              </a:rPr>
              <a:t>© 2021 KONGSBERG – All rights reserved</a:t>
            </a:r>
            <a:r>
              <a:rPr lang="en-GB" sz="450" b="0" i="0" kern="1200">
                <a:solidFill>
                  <a:schemeClr val="bg1"/>
                </a:solidFill>
                <a:effectLst/>
                <a:latin typeface="Calibri" panose="020F0502020204030204" pitchFamily="34" charset="0"/>
                <a:ea typeface="+mn-ea"/>
                <a:cs typeface="Calibri" panose="020F0502020204030204" pitchFamily="34" charset="0"/>
              </a:rPr>
              <a:t>.</a:t>
            </a:r>
            <a:endParaRPr lang="nb-NO" sz="8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175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gn off slide, white - 2">
    <p:bg>
      <p:bgPr>
        <a:solidFill>
          <a:schemeClr val="bg1"/>
        </a:solidFill>
        <a:effectLst/>
      </p:bgPr>
    </p:bg>
    <p:spTree>
      <p:nvGrpSpPr>
        <p:cNvPr id="1" name=""/>
        <p:cNvGrpSpPr/>
        <p:nvPr/>
      </p:nvGrpSpPr>
      <p:grpSpPr>
        <a:xfrm>
          <a:off x="0" y="0"/>
          <a:ext cx="0" cy="0"/>
          <a:chOff x="0" y="0"/>
          <a:chExt cx="0" cy="0"/>
        </a:xfrm>
      </p:grpSpPr>
      <p:pic>
        <p:nvPicPr>
          <p:cNvPr id="9" name="Bilde 4">
            <a:extLst>
              <a:ext uri="{FF2B5EF4-FFF2-40B4-BE49-F238E27FC236}">
                <a16:creationId xmlns:a16="http://schemas.microsoft.com/office/drawing/2014/main" id="{EAFA8BEC-26E2-4C60-9A3E-9FDD055170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318" b="7354"/>
          <a:stretch/>
        </p:blipFill>
        <p:spPr>
          <a:xfrm flipH="1">
            <a:off x="-1" y="750656"/>
            <a:ext cx="12191999"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951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ign off slide, white - 2">
    <p:bg>
      <p:bgPr>
        <a:solidFill>
          <a:schemeClr val="bg1"/>
        </a:solidFill>
        <a:effectLst/>
      </p:bgPr>
    </p:bg>
    <p:spTree>
      <p:nvGrpSpPr>
        <p:cNvPr id="1" name=""/>
        <p:cNvGrpSpPr/>
        <p:nvPr/>
      </p:nvGrpSpPr>
      <p:grpSpPr>
        <a:xfrm>
          <a:off x="0" y="0"/>
          <a:ext cx="0" cy="0"/>
          <a:chOff x="0" y="0"/>
          <a:chExt cx="0" cy="0"/>
        </a:xfrm>
      </p:grpSpPr>
      <p:pic>
        <p:nvPicPr>
          <p:cNvPr id="9" name="Bilde 4">
            <a:extLst>
              <a:ext uri="{FF2B5EF4-FFF2-40B4-BE49-F238E27FC236}">
                <a16:creationId xmlns:a16="http://schemas.microsoft.com/office/drawing/2014/main" id="{DE31884A-AD80-46BC-86F5-143650CB8A9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5287" b="49841"/>
          <a:stretch/>
        </p:blipFill>
        <p:spPr>
          <a:xfrm flipH="1">
            <a:off x="0" y="750656"/>
            <a:ext cx="12192000"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19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ign off slide, white - 2">
    <p:bg>
      <p:bgPr>
        <a:solidFill>
          <a:schemeClr val="bg1"/>
        </a:solidFill>
        <a:effectLst/>
      </p:bgPr>
    </p:bg>
    <p:spTree>
      <p:nvGrpSpPr>
        <p:cNvPr id="1" name=""/>
        <p:cNvGrpSpPr/>
        <p:nvPr/>
      </p:nvGrpSpPr>
      <p:grpSpPr>
        <a:xfrm>
          <a:off x="0" y="0"/>
          <a:ext cx="0" cy="0"/>
          <a:chOff x="0" y="0"/>
          <a:chExt cx="0" cy="0"/>
        </a:xfrm>
      </p:grpSpPr>
      <p:pic>
        <p:nvPicPr>
          <p:cNvPr id="10" name="Bilde 4">
            <a:extLst>
              <a:ext uri="{FF2B5EF4-FFF2-40B4-BE49-F238E27FC236}">
                <a16:creationId xmlns:a16="http://schemas.microsoft.com/office/drawing/2014/main" id="{2D0AD8A8-6F48-45ED-91A8-19A8410EE11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0095" b="45687"/>
          <a:stretch/>
        </p:blipFill>
        <p:spPr>
          <a:xfrm flipH="1">
            <a:off x="0" y="750656"/>
            <a:ext cx="12191999" cy="5391063"/>
          </a:xfrm>
          <a:prstGeom prst="rect">
            <a:avLst/>
          </a:prstGeom>
        </p:spPr>
      </p:pic>
      <p:sp>
        <p:nvSpPr>
          <p:cNvPr id="11" name="Plassholder for tekst 10">
            <a:extLst>
              <a:ext uri="{FF2B5EF4-FFF2-40B4-BE49-F238E27FC236}">
                <a16:creationId xmlns:a16="http://schemas.microsoft.com/office/drawing/2014/main" id="{513C89F0-E15A-4371-9370-288DBE8E17E5}"/>
              </a:ext>
            </a:extLst>
          </p:cNvPr>
          <p:cNvSpPr>
            <a:spLocks noGrp="1"/>
          </p:cNvSpPr>
          <p:nvPr>
            <p:ph type="body" sz="quarter" idx="11" hasCustomPrompt="1"/>
          </p:nvPr>
        </p:nvSpPr>
        <p:spPr>
          <a:xfrm>
            <a:off x="1819512" y="1253758"/>
            <a:ext cx="4377307" cy="4380778"/>
          </a:xfrm>
          <a:solidFill>
            <a:schemeClr val="bg1"/>
          </a:solidFill>
        </p:spPr>
        <p:txBody>
          <a:bodyPr bIns="1432800" anchor="b" anchorCtr="0"/>
          <a:lstStyle>
            <a:lvl1pPr marL="0" indent="0" algn="ctr">
              <a:lnSpc>
                <a:spcPct val="120000"/>
              </a:lnSpc>
              <a:spcBef>
                <a:spcPts val="0"/>
              </a:spcBef>
              <a:buNone/>
              <a:defRPr sz="1400">
                <a:solidFill>
                  <a:srgbClr val="737B92"/>
                </a:solidFill>
                <a:latin typeface="Calibri" panose="020F0502020204030204" pitchFamily="34" charset="0"/>
                <a:cs typeface="Calibri" panose="020F0502020204030204" pitchFamily="34" charset="0"/>
              </a:defRPr>
            </a:lvl1pPr>
          </a:lstStyle>
          <a:p>
            <a:pPr lvl="0"/>
            <a:r>
              <a:rPr lang="en-GB"/>
              <a:t>Click to enter e-mail</a:t>
            </a:r>
          </a:p>
        </p:txBody>
      </p:sp>
      <p:sp>
        <p:nvSpPr>
          <p:cNvPr id="17" name="Plassholder for tekst 16">
            <a:extLst>
              <a:ext uri="{FF2B5EF4-FFF2-40B4-BE49-F238E27FC236}">
                <a16:creationId xmlns:a16="http://schemas.microsoft.com/office/drawing/2014/main" id="{0C8889AD-DC82-4F54-A1BF-028A74664369}"/>
              </a:ext>
            </a:extLst>
          </p:cNvPr>
          <p:cNvSpPr>
            <a:spLocks noGrp="1"/>
          </p:cNvSpPr>
          <p:nvPr>
            <p:ph type="body" sz="quarter" idx="13" hasCustomPrompt="1"/>
          </p:nvPr>
        </p:nvSpPr>
        <p:spPr>
          <a:xfrm>
            <a:off x="3599529" y="1660312"/>
            <a:ext cx="826117" cy="829153"/>
          </a:xfrm>
          <a:prstGeom prst="rect">
            <a:avLst/>
          </a:prstGeom>
          <a:blipFill>
            <a:blip r:embed="rId3" cstate="print">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
        <p:nvSpPr>
          <p:cNvPr id="3" name="Plassholder for tekst 2">
            <a:extLst>
              <a:ext uri="{FF2B5EF4-FFF2-40B4-BE49-F238E27FC236}">
                <a16:creationId xmlns:a16="http://schemas.microsoft.com/office/drawing/2014/main" id="{2ECFA8D1-88B1-4EA1-8DF8-31EEC202C2DA}"/>
              </a:ext>
            </a:extLst>
          </p:cNvPr>
          <p:cNvSpPr>
            <a:spLocks noGrp="1"/>
          </p:cNvSpPr>
          <p:nvPr>
            <p:ph type="body" sz="quarter" idx="14"/>
          </p:nvPr>
        </p:nvSpPr>
        <p:spPr>
          <a:xfrm>
            <a:off x="2167220" y="3088539"/>
            <a:ext cx="3694641" cy="936117"/>
          </a:xfrm>
        </p:spPr>
        <p:txBody>
          <a:bodyPr lIns="0" tIns="0" rIns="0" bIns="0">
            <a:normAutofit/>
          </a:bodyPr>
          <a:lstStyle>
            <a:lvl1pPr marL="0" indent="0" algn="ctr">
              <a:lnSpc>
                <a:spcPct val="88000"/>
              </a:lnSpc>
              <a:buNone/>
              <a:defRPr sz="3000" b="1">
                <a:latin typeface="Calibri" panose="020F0502020204030204" pitchFamily="34" charset="0"/>
                <a:cs typeface="Calibri" panose="020F0502020204030204" pitchFamily="34" charset="0"/>
              </a:defRPr>
            </a:lvl1pPr>
          </a:lstStyle>
          <a:p>
            <a:pPr lvl="0"/>
            <a:r>
              <a:rPr lang="en-US"/>
              <a:t>Click to edit Master text styles</a:t>
            </a:r>
          </a:p>
        </p:txBody>
      </p:sp>
      <p:pic>
        <p:nvPicPr>
          <p:cNvPr id="8" name="Bilde 7" descr="Et bilde som inneholder objekt&#10;&#10;Beskrivelse som er generert med høy visshet">
            <a:extLst>
              <a:ext uri="{FF2B5EF4-FFF2-40B4-BE49-F238E27FC236}">
                <a16:creationId xmlns:a16="http://schemas.microsoft.com/office/drawing/2014/main" id="{34B1349E-E4A1-42B1-A0CE-396BABCDE0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518514"/>
            <a:ext cx="12192000" cy="2339486"/>
          </a:xfrm>
          <a:prstGeom prst="rect">
            <a:avLst/>
          </a:prstGeom>
        </p:spPr>
      </p:pic>
      <p:sp>
        <p:nvSpPr>
          <p:cNvPr id="12" name="TekstSylinder 13"/>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14" name="TekstSylinder 4"/>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26903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5D87434-35E8-4C37-9A88-84C4FA2C6F6A}"/>
              </a:ext>
            </a:extLst>
          </p:cNvPr>
          <p:cNvGraphicFramePr>
            <a:graphicFrameLocks noChangeAspect="1"/>
          </p:cNvGraphicFramePr>
          <p:nvPr userDrawn="1">
            <p:custDataLst>
              <p:tags r:id="rId42"/>
            </p:custDataLst>
            <p:extLst>
              <p:ext uri="{D42A27DB-BD31-4B8C-83A1-F6EECF244321}">
                <p14:modId xmlns:p14="http://schemas.microsoft.com/office/powerpoint/2010/main" val="3332190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1" name="think-cell Slide" r:id="rId44" imgW="353" imgH="353" progId="TCLayout.ActiveDocument.1">
                  <p:embed/>
                </p:oleObj>
              </mc:Choice>
              <mc:Fallback>
                <p:oleObj name="think-cell Slide" r:id="rId44" imgW="353" imgH="353" progId="TCLayout.ActiveDocument.1">
                  <p:embed/>
                  <p:pic>
                    <p:nvPicPr>
                      <p:cNvPr id="0" name=""/>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8AA6C75-F346-4EFA-98CB-FC1404BA0FE7}"/>
              </a:ext>
            </a:extLst>
          </p:cNvPr>
          <p:cNvSpPr/>
          <p:nvPr userDrawn="1">
            <p:custDataLst>
              <p:tags r:id="rId4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3200" b="1" i="0" baseline="0">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14" name="TekstSylinder 13">
            <a:extLst>
              <a:ext uri="{FF2B5EF4-FFF2-40B4-BE49-F238E27FC236}">
                <a16:creationId xmlns:a16="http://schemas.microsoft.com/office/drawing/2014/main" id="{ED83C451-90F5-4EE9-8D8B-0987CCF95699}"/>
              </a:ext>
            </a:extLst>
          </p:cNvPr>
          <p:cNvSpPr txBox="1"/>
          <p:nvPr userDrawn="1"/>
        </p:nvSpPr>
        <p:spPr>
          <a:xfrm>
            <a:off x="3886200" y="6354000"/>
            <a:ext cx="4419602" cy="230832"/>
          </a:xfrm>
          <a:prstGeom prst="rect">
            <a:avLst/>
          </a:prstGeom>
          <a:noFill/>
        </p:spPr>
        <p:txBody>
          <a:bodyPr wrap="square" rtlCol="0">
            <a:spAutoFit/>
          </a:bodyPr>
          <a:lstStyle/>
          <a:p>
            <a:pPr algn="ctr"/>
            <a:r>
              <a:rPr lang="en-GB" sz="900" b="0">
                <a:solidFill>
                  <a:srgbClr val="999999"/>
                </a:solidFill>
                <a:latin typeface="Calibri" panose="020F0502020204030204" pitchFamily="34" charset="0"/>
                <a:cs typeface="Calibri" panose="020F0502020204030204" pitchFamily="34" charset="0"/>
              </a:rPr>
              <a:t>KONGSBERG PROPRIETARY  - See Statement of Proprietary information</a:t>
            </a:r>
            <a:endParaRPr lang="en-GB" sz="900" b="0" noProof="0">
              <a:solidFill>
                <a:srgbClr val="999999"/>
              </a:solidFill>
              <a:latin typeface="Calibri" panose="020F0502020204030204" pitchFamily="34" charset="0"/>
              <a:cs typeface="Calibri" panose="020F0502020204030204" pitchFamily="34" charset="0"/>
            </a:endParaRPr>
          </a:p>
        </p:txBody>
      </p:sp>
      <p:sp>
        <p:nvSpPr>
          <p:cNvPr id="2" name="Title Placeholder 1"/>
          <p:cNvSpPr>
            <a:spLocks noGrp="1"/>
          </p:cNvSpPr>
          <p:nvPr>
            <p:ph type="title"/>
          </p:nvPr>
        </p:nvSpPr>
        <p:spPr>
          <a:xfrm>
            <a:off x="2034805" y="691698"/>
            <a:ext cx="8106895" cy="535531"/>
          </a:xfrm>
          <a:prstGeom prst="rect">
            <a:avLst/>
          </a:prstGeom>
        </p:spPr>
        <p:txBody>
          <a:bodyPr vert="horz" wrap="square" lIns="0" tIns="45720" rIns="0" bIns="45720" rtlCol="0" anchor="t" anchorCtr="0">
            <a:spAutoFit/>
          </a:bodyPr>
          <a:lstStyle/>
          <a:p>
            <a:r>
              <a:rPr lang="en-GB" noProof="0"/>
              <a:t>Title Calibri Bold 60 </a:t>
            </a:r>
            <a:r>
              <a:rPr lang="en-GB" noProof="0" err="1"/>
              <a:t>pt</a:t>
            </a:r>
            <a:endParaRPr lang="en-GB" noProof="0"/>
          </a:p>
        </p:txBody>
      </p:sp>
      <p:sp>
        <p:nvSpPr>
          <p:cNvPr id="3" name="Text Placeholder 2"/>
          <p:cNvSpPr>
            <a:spLocks noGrp="1"/>
          </p:cNvSpPr>
          <p:nvPr>
            <p:ph type="body" idx="1"/>
          </p:nvPr>
        </p:nvSpPr>
        <p:spPr>
          <a:xfrm>
            <a:off x="2034805" y="2103364"/>
            <a:ext cx="8106895" cy="4000963"/>
          </a:xfrm>
          <a:prstGeom prst="rect">
            <a:avLst/>
          </a:prstGeom>
          <a:noFill/>
        </p:spPr>
        <p:txBody>
          <a:bodyPr vert="horz" lIns="0" tIns="0" rIns="0" bIns="0" rtlCol="0">
            <a:no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6" name="Slide Number Placeholder 5"/>
          <p:cNvSpPr>
            <a:spLocks noGrp="1"/>
          </p:cNvSpPr>
          <p:nvPr>
            <p:ph type="sldNum" sz="quarter" idx="4"/>
          </p:nvPr>
        </p:nvSpPr>
        <p:spPr>
          <a:xfrm>
            <a:off x="10840861" y="6288359"/>
            <a:ext cx="761921" cy="365125"/>
          </a:xfrm>
          <a:prstGeom prst="rect">
            <a:avLst/>
          </a:prstGeom>
        </p:spPr>
        <p:txBody>
          <a:bodyPr vert="horz" lIns="91440" tIns="45720" rIns="91440" bIns="45720" rtlCol="0" anchor="ctr"/>
          <a:lstStyle>
            <a:lvl1pPr algn="r">
              <a:defRPr sz="900" b="0">
                <a:solidFill>
                  <a:srgbClr val="999999"/>
                </a:solidFill>
                <a:latin typeface="+mj-lt"/>
                <a:cs typeface="Calibri" panose="020F0502020204030204" pitchFamily="34" charset="0"/>
              </a:defRPr>
            </a:lvl1pPr>
          </a:lstStyle>
          <a:p>
            <a:fld id="{7A3F00B2-786C-401B-9EB3-42A9D0DD4A9F}" type="slidenum">
              <a:rPr lang="nb-NO" smtClean="0"/>
              <a:pPr/>
              <a:t>‹#›</a:t>
            </a:fld>
            <a:endParaRPr lang="nb-NO"/>
          </a:p>
        </p:txBody>
      </p:sp>
      <p:sp>
        <p:nvSpPr>
          <p:cNvPr id="5" name="TekstSylinder 4">
            <a:extLst>
              <a:ext uri="{FF2B5EF4-FFF2-40B4-BE49-F238E27FC236}">
                <a16:creationId xmlns:a16="http://schemas.microsoft.com/office/drawing/2014/main" id="{0BD83E9C-EA9A-4737-9AD1-7242CA5A8727}"/>
              </a:ext>
            </a:extLst>
          </p:cNvPr>
          <p:cNvSpPr txBox="1"/>
          <p:nvPr userDrawn="1"/>
        </p:nvSpPr>
        <p:spPr>
          <a:xfrm>
            <a:off x="550320" y="6352548"/>
            <a:ext cx="3104148" cy="230832"/>
          </a:xfrm>
          <a:prstGeom prst="rect">
            <a:avLst/>
          </a:prstGeom>
          <a:noFill/>
        </p:spPr>
        <p:txBody>
          <a:bodyPr wrap="square" rtlCol="0">
            <a:spAutoFit/>
          </a:bodyPr>
          <a:lstStyle/>
          <a:p>
            <a:r>
              <a:rPr lang="en-GB" sz="900">
                <a:solidFill>
                  <a:srgbClr val="081839"/>
                </a:solidFill>
                <a:latin typeface="Calibri" panose="020F0502020204030204" pitchFamily="34" charset="0"/>
                <a:cs typeface="Calibri" panose="020F0502020204030204" pitchFamily="34" charset="0"/>
              </a:rPr>
              <a:t>WORLD CLASS  –  Through </a:t>
            </a:r>
            <a:r>
              <a:rPr lang="en-GB" sz="900">
                <a:solidFill>
                  <a:srgbClr val="001639"/>
                </a:solidFill>
                <a:latin typeface="Calibri" panose="020F0502020204030204" pitchFamily="34" charset="0"/>
                <a:cs typeface="Calibri" panose="020F0502020204030204" pitchFamily="34" charset="0"/>
              </a:rPr>
              <a:t>people</a:t>
            </a:r>
            <a:r>
              <a:rPr lang="en-GB" sz="900">
                <a:solidFill>
                  <a:srgbClr val="081839"/>
                </a:solidFill>
                <a:latin typeface="Calibri" panose="020F0502020204030204" pitchFamily="34" charset="0"/>
                <a:cs typeface="Calibri" panose="020F0502020204030204" pitchFamily="34" charset="0"/>
              </a:rPr>
              <a:t>, technology and dedication</a:t>
            </a:r>
            <a:endParaRPr lang="nb-NO" sz="900">
              <a:solidFill>
                <a:srgbClr val="081839"/>
              </a:solidFill>
              <a:latin typeface="Calibri" panose="020F0502020204030204" pitchFamily="34" charset="0"/>
              <a:cs typeface="Calibri" panose="020F0502020204030204" pitchFamily="34" charset="0"/>
            </a:endParaRPr>
          </a:p>
        </p:txBody>
      </p:sp>
      <p:pic>
        <p:nvPicPr>
          <p:cNvPr id="13" name="Bilde 12">
            <a:extLst>
              <a:ext uri="{FF2B5EF4-FFF2-40B4-BE49-F238E27FC236}">
                <a16:creationId xmlns:a16="http://schemas.microsoft.com/office/drawing/2014/main" id="{2FBD1D31-9110-4B80-B57D-E73959972BC0}"/>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634453" y="749806"/>
            <a:ext cx="638558" cy="640844"/>
          </a:xfrm>
          <a:prstGeom prst="rect">
            <a:avLst/>
          </a:prstGeom>
        </p:spPr>
      </p:pic>
    </p:spTree>
    <p:extLst>
      <p:ext uri="{BB962C8B-B14F-4D97-AF65-F5344CB8AC3E}">
        <p14:creationId xmlns:p14="http://schemas.microsoft.com/office/powerpoint/2010/main" val="3278619254"/>
      </p:ext>
    </p:extLst>
  </p:cSld>
  <p:clrMap bg1="lt1" tx1="dk1" bg2="lt2" tx2="dk2" accent1="accent1" accent2="accent2" accent3="accent3" accent4="accent4" accent5="accent5" accent6="accent6" hlink="hlink" folHlink="folHlink"/>
  <p:sldLayoutIdLst>
    <p:sldLayoutId id="2147483697" r:id="rId1"/>
    <p:sldLayoutId id="2147483715" r:id="rId2"/>
    <p:sldLayoutId id="2147483717" r:id="rId3"/>
    <p:sldLayoutId id="2147483698" r:id="rId4"/>
    <p:sldLayoutId id="2147483672" r:id="rId5"/>
    <p:sldLayoutId id="2147483700" r:id="rId6"/>
    <p:sldLayoutId id="2147483702" r:id="rId7"/>
    <p:sldLayoutId id="2147483716" r:id="rId8"/>
    <p:sldLayoutId id="2147483718" r:id="rId9"/>
    <p:sldLayoutId id="2147483703" r:id="rId10"/>
    <p:sldLayoutId id="2147483674" r:id="rId11"/>
    <p:sldLayoutId id="2147483704" r:id="rId12"/>
    <p:sldLayoutId id="2147483662" r:id="rId13"/>
    <p:sldLayoutId id="2147483675" r:id="rId14"/>
    <p:sldLayoutId id="2147483706" r:id="rId15"/>
    <p:sldLayoutId id="2147483707" r:id="rId16"/>
    <p:sldLayoutId id="2147483714" r:id="rId17"/>
    <p:sldLayoutId id="2147483676" r:id="rId18"/>
    <p:sldLayoutId id="2147483683" r:id="rId19"/>
    <p:sldLayoutId id="2147483678" r:id="rId20"/>
    <p:sldLayoutId id="2147483679" r:id="rId21"/>
    <p:sldLayoutId id="2147483705" r:id="rId22"/>
    <p:sldLayoutId id="2147483680" r:id="rId23"/>
    <p:sldLayoutId id="2147483681" r:id="rId24"/>
    <p:sldLayoutId id="2147483682" r:id="rId25"/>
    <p:sldLayoutId id="2147483720" r:id="rId26"/>
    <p:sldLayoutId id="2147483684" r:id="rId27"/>
    <p:sldLayoutId id="2147483685" r:id="rId28"/>
    <p:sldLayoutId id="2147483686" r:id="rId29"/>
    <p:sldLayoutId id="2147483687" r:id="rId30"/>
    <p:sldLayoutId id="2147483694" r:id="rId31"/>
    <p:sldLayoutId id="2147483688" r:id="rId32"/>
    <p:sldLayoutId id="2147483693" r:id="rId33"/>
    <p:sldLayoutId id="2147483689" r:id="rId34"/>
    <p:sldLayoutId id="2147483695" r:id="rId35"/>
    <p:sldLayoutId id="2147483691" r:id="rId36"/>
    <p:sldLayoutId id="2147483719" r:id="rId37"/>
    <p:sldLayoutId id="2147483666" r:id="rId38"/>
    <p:sldLayoutId id="2147483667" r:id="rId39"/>
  </p:sldLayoutIdLst>
  <p:hf hdr="0" ftr="0"/>
  <p:txStyles>
    <p:titleStyle>
      <a:lvl1pPr algn="ctr" defTabSz="914446" rtl="0" eaLnBrk="1" latinLnBrk="0" hangingPunct="1">
        <a:lnSpc>
          <a:spcPct val="90000"/>
        </a:lnSpc>
        <a:spcBef>
          <a:spcPct val="0"/>
        </a:spcBef>
        <a:buNone/>
        <a:defRPr sz="3200" b="1" kern="1200">
          <a:solidFill>
            <a:srgbClr val="001639"/>
          </a:solidFill>
          <a:latin typeface="Calibri" panose="020F0502020204030204" pitchFamily="34" charset="0"/>
          <a:ea typeface="+mj-ea"/>
          <a:cs typeface="Calibri" panose="020F0502020204030204" pitchFamily="34" charset="0"/>
        </a:defRPr>
      </a:lvl1pPr>
    </p:titleStyle>
    <p:bodyStyle>
      <a:lvl1pPr marL="198040" indent="-198040" algn="l" defTabSz="914446" rtl="0" eaLnBrk="1" latinLnBrk="0" hangingPunct="1">
        <a:lnSpc>
          <a:spcPct val="100000"/>
        </a:lnSpc>
        <a:spcBef>
          <a:spcPts val="600"/>
        </a:spcBef>
        <a:buSzPct val="80000"/>
        <a:buFont typeface="Wingdings" panose="05000000000000000000" pitchFamily="2" charset="2"/>
        <a:buChar char="§"/>
        <a:defRPr sz="1600" kern="1200">
          <a:solidFill>
            <a:srgbClr val="001639"/>
          </a:solidFill>
          <a:latin typeface="+mn-lt"/>
          <a:ea typeface="+mn-ea"/>
          <a:cs typeface="+mn-cs"/>
        </a:defRPr>
      </a:lvl1pPr>
      <a:lvl2pPr marL="395367" indent="-166721" algn="l" defTabSz="914446" rtl="0" eaLnBrk="1" latinLnBrk="0" hangingPunct="1">
        <a:lnSpc>
          <a:spcPct val="100000"/>
        </a:lnSpc>
        <a:spcBef>
          <a:spcPts val="600"/>
        </a:spcBef>
        <a:buSzPct val="120000"/>
        <a:buFont typeface="Calibri Light" panose="020F0302020204030204" pitchFamily="34" charset="0"/>
        <a:buChar char="­"/>
        <a:defRPr sz="1500" kern="1200">
          <a:solidFill>
            <a:srgbClr val="001639"/>
          </a:solidFill>
          <a:latin typeface="+mn-lt"/>
          <a:ea typeface="+mn-ea"/>
          <a:cs typeface="+mn-cs"/>
        </a:defRPr>
      </a:lvl2pPr>
      <a:lvl3pPr marL="594119" indent="-198040" algn="l" defTabSz="914446" rtl="0" eaLnBrk="1" latinLnBrk="0" hangingPunct="1">
        <a:lnSpc>
          <a:spcPct val="100000"/>
        </a:lnSpc>
        <a:spcBef>
          <a:spcPts val="600"/>
        </a:spcBef>
        <a:buSzPct val="80000"/>
        <a:buFont typeface="Wingdings" panose="05000000000000000000" pitchFamily="2" charset="2"/>
        <a:buChar char="§"/>
        <a:defRPr sz="1400" kern="1200">
          <a:solidFill>
            <a:srgbClr val="001639"/>
          </a:solidFill>
          <a:latin typeface="+mn-lt"/>
          <a:ea typeface="+mn-ea"/>
          <a:cs typeface="+mn-cs"/>
        </a:defRPr>
      </a:lvl3pPr>
      <a:lvl4pPr marL="792158" indent="-198040" algn="l" defTabSz="914446" rtl="0" eaLnBrk="1" latinLnBrk="0" hangingPunct="1">
        <a:lnSpc>
          <a:spcPct val="100000"/>
        </a:lnSpc>
        <a:spcBef>
          <a:spcPts val="600"/>
        </a:spcBef>
        <a:buSzPct val="120000"/>
        <a:buFont typeface="Calibri Light" panose="020F0302020204030204" pitchFamily="34" charset="0"/>
        <a:buChar char="­"/>
        <a:defRPr sz="1300" kern="1200">
          <a:solidFill>
            <a:srgbClr val="001639"/>
          </a:solidFill>
          <a:latin typeface="+mn-lt"/>
          <a:ea typeface="+mn-ea"/>
          <a:cs typeface="+mn-cs"/>
        </a:defRPr>
      </a:lvl4pPr>
      <a:lvl5pPr marL="990198" indent="-198040" algn="l" defTabSz="914446" rtl="0" eaLnBrk="1" latinLnBrk="0" hangingPunct="1">
        <a:lnSpc>
          <a:spcPct val="100000"/>
        </a:lnSpc>
        <a:spcBef>
          <a:spcPts val="600"/>
        </a:spcBef>
        <a:buSzPct val="80000"/>
        <a:buFont typeface="Wingdings" panose="05000000000000000000" pitchFamily="2" charset="2"/>
        <a:buChar char="§"/>
        <a:defRPr sz="1200" kern="1200">
          <a:solidFill>
            <a:srgbClr val="001639"/>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216CB3-9CDF-463B-985E-4E37D52F91A9}"/>
              </a:ext>
            </a:extLst>
          </p:cNvPr>
          <p:cNvSpPr>
            <a:spLocks noGrp="1"/>
          </p:cNvSpPr>
          <p:nvPr>
            <p:ph type="body" sz="quarter" idx="11"/>
          </p:nvPr>
        </p:nvSpPr>
        <p:spPr/>
        <p:txBody>
          <a:bodyPr/>
          <a:lstStyle/>
          <a:p>
            <a:r>
              <a:rPr lang="en-US" dirty="0"/>
              <a:t>Øivind Tømmerås, Product Owner</a:t>
            </a:r>
          </a:p>
        </p:txBody>
      </p:sp>
      <p:sp>
        <p:nvSpPr>
          <p:cNvPr id="3" name="Subtitle 2">
            <a:extLst>
              <a:ext uri="{FF2B5EF4-FFF2-40B4-BE49-F238E27FC236}">
                <a16:creationId xmlns:a16="http://schemas.microsoft.com/office/drawing/2014/main" id="{9159F989-524A-48F4-9372-1C33F0414AC1}"/>
              </a:ext>
            </a:extLst>
          </p:cNvPr>
          <p:cNvSpPr>
            <a:spLocks noGrp="1"/>
          </p:cNvSpPr>
          <p:nvPr>
            <p:ph type="subTitle" idx="1"/>
          </p:nvPr>
        </p:nvSpPr>
        <p:spPr/>
        <p:txBody>
          <a:bodyPr/>
          <a:lstStyle/>
          <a:p>
            <a:r>
              <a:rPr lang="en-US"/>
              <a:t>Digital ocean</a:t>
            </a:r>
          </a:p>
        </p:txBody>
      </p:sp>
      <p:sp>
        <p:nvSpPr>
          <p:cNvPr id="4" name="Date Placeholder 3">
            <a:extLst>
              <a:ext uri="{FF2B5EF4-FFF2-40B4-BE49-F238E27FC236}">
                <a16:creationId xmlns:a16="http://schemas.microsoft.com/office/drawing/2014/main" id="{FFC5B706-8DF1-4BD7-B906-04C4A750BA0E}"/>
              </a:ext>
            </a:extLst>
          </p:cNvPr>
          <p:cNvSpPr>
            <a:spLocks noGrp="1"/>
          </p:cNvSpPr>
          <p:nvPr>
            <p:ph type="dt" sz="half" idx="10"/>
          </p:nvPr>
        </p:nvSpPr>
        <p:spPr/>
        <p:txBody>
          <a:bodyPr/>
          <a:lstStyle/>
          <a:p>
            <a:fld id="{2B7489E5-72CC-4085-8A48-F641872D3FF9}" type="datetime1">
              <a:rPr lang="en-GB" smtClean="0"/>
              <a:pPr/>
              <a:t>15/02/2022</a:t>
            </a:fld>
            <a:endParaRPr lang="nb-NO"/>
          </a:p>
        </p:txBody>
      </p:sp>
      <p:sp>
        <p:nvSpPr>
          <p:cNvPr id="5" name="Text Placeholder 4">
            <a:extLst>
              <a:ext uri="{FF2B5EF4-FFF2-40B4-BE49-F238E27FC236}">
                <a16:creationId xmlns:a16="http://schemas.microsoft.com/office/drawing/2014/main" id="{FEB63D4F-93BF-4CFB-B3B7-A66FE6D8BD8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2FAE79D8-30A1-4FE6-9462-E68224340A13}"/>
              </a:ext>
            </a:extLst>
          </p:cNvPr>
          <p:cNvSpPr>
            <a:spLocks noGrp="1"/>
          </p:cNvSpPr>
          <p:nvPr>
            <p:ph type="body" sz="quarter" idx="14"/>
          </p:nvPr>
        </p:nvSpPr>
        <p:spPr/>
        <p:txBody>
          <a:bodyPr/>
          <a:lstStyle/>
          <a:p>
            <a:r>
              <a:rPr lang="en-US"/>
              <a:t>LNG cargo planner</a:t>
            </a:r>
          </a:p>
        </p:txBody>
      </p:sp>
    </p:spTree>
    <p:extLst>
      <p:ext uri="{BB962C8B-B14F-4D97-AF65-F5344CB8AC3E}">
        <p14:creationId xmlns:p14="http://schemas.microsoft.com/office/powerpoint/2010/main" val="2812640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64E8F-6603-43A0-975F-CE9AFF3887DE}"/>
              </a:ext>
            </a:extLst>
          </p:cNvPr>
          <p:cNvSpPr>
            <a:spLocks noGrp="1"/>
          </p:cNvSpPr>
          <p:nvPr>
            <p:ph type="title"/>
          </p:nvPr>
        </p:nvSpPr>
        <p:spPr>
          <a:xfrm>
            <a:off x="2034805" y="691698"/>
            <a:ext cx="8106895" cy="535531"/>
          </a:xfrm>
        </p:spPr>
        <p:txBody>
          <a:bodyPr/>
          <a:lstStyle/>
          <a:p>
            <a:r>
              <a:rPr lang="en-US" b="0">
                <a:solidFill>
                  <a:srgbClr val="000000"/>
                </a:solidFill>
                <a:latin typeface="Calibri Light"/>
                <a:cs typeface="Calibri"/>
              </a:rPr>
              <a:t>About</a:t>
            </a:r>
            <a:endParaRPr lang="en-US"/>
          </a:p>
        </p:txBody>
      </p:sp>
      <p:sp>
        <p:nvSpPr>
          <p:cNvPr id="3" name="Content Placeholder 2">
            <a:extLst>
              <a:ext uri="{FF2B5EF4-FFF2-40B4-BE49-F238E27FC236}">
                <a16:creationId xmlns:a16="http://schemas.microsoft.com/office/drawing/2014/main" id="{60D9CC45-09B4-4E4B-881A-9A0069CC3834}"/>
              </a:ext>
            </a:extLst>
          </p:cNvPr>
          <p:cNvSpPr>
            <a:spLocks noGrp="1"/>
          </p:cNvSpPr>
          <p:nvPr>
            <p:ph sz="half" idx="1"/>
          </p:nvPr>
        </p:nvSpPr>
        <p:spPr>
          <a:xfrm>
            <a:off x="6257382" y="2205677"/>
            <a:ext cx="5570252" cy="1168839"/>
          </a:xfrm>
        </p:spPr>
        <p:txBody>
          <a:bodyPr vert="horz" lIns="0" tIns="0" rIns="0" bIns="0" rtlCol="0" anchor="t">
            <a:noAutofit/>
          </a:bodyPr>
          <a:lstStyle/>
          <a:p>
            <a:pPr marL="0" indent="0">
              <a:buNone/>
            </a:pPr>
            <a:r>
              <a:rPr lang="en-US" sz="2000" dirty="0">
                <a:ea typeface="+mn-lt"/>
                <a:cs typeface="+mn-lt"/>
              </a:rPr>
              <a:t>The LNG cargo quality planner provides a simple solution for estimating aging of LNG, giving you more options, and allowing you to take more risk. </a:t>
            </a:r>
            <a:endParaRPr lang="en-US" sz="2000" dirty="0">
              <a:solidFill>
                <a:srgbClr val="000000"/>
              </a:solidFill>
              <a:ea typeface="+mn-lt"/>
              <a:cs typeface="Calibri"/>
            </a:endParaRPr>
          </a:p>
          <a:p>
            <a:pPr marL="197485" indent="-197485">
              <a:buFont typeface="Arial" panose="020B0604020202020204" pitchFamily="34" charset="0"/>
              <a:buChar char="•"/>
            </a:pPr>
            <a:endParaRPr lang="en-US" sz="2000">
              <a:solidFill>
                <a:srgbClr val="000000"/>
              </a:solidFill>
              <a:ea typeface="+mn-lt"/>
              <a:cs typeface="Calibri"/>
            </a:endParaRPr>
          </a:p>
          <a:p>
            <a:pPr marL="197485" indent="-197485">
              <a:buFont typeface="Arial" panose="020B0604020202020204" pitchFamily="34" charset="0"/>
              <a:buChar char="•"/>
            </a:pPr>
            <a:endParaRPr lang="en-US" sz="2000">
              <a:solidFill>
                <a:srgbClr val="000000"/>
              </a:solidFill>
              <a:latin typeface="Calibri Light"/>
              <a:cs typeface="Calibri"/>
            </a:endParaRPr>
          </a:p>
          <a:p>
            <a:pPr marL="197485" indent="-197485">
              <a:buFont typeface="Arial" panose="020B0604020202020204" pitchFamily="34" charset="0"/>
              <a:buChar char="•"/>
            </a:pPr>
            <a:endParaRPr lang="en-US" sz="2000">
              <a:solidFill>
                <a:srgbClr val="000000"/>
              </a:solidFill>
              <a:latin typeface="Calibri Light"/>
              <a:cs typeface="Calibri"/>
            </a:endParaRPr>
          </a:p>
          <a:p>
            <a:pPr marL="197485" indent="-197485">
              <a:buFont typeface="Arial" panose="020B0604020202020204" pitchFamily="34" charset="0"/>
              <a:buChar char="•"/>
            </a:pPr>
            <a:endParaRPr lang="en-US" sz="2000">
              <a:solidFill>
                <a:srgbClr val="000000"/>
              </a:solidFill>
              <a:latin typeface="Calibri"/>
              <a:cs typeface="Calibri"/>
            </a:endParaRPr>
          </a:p>
          <a:p>
            <a:pPr marL="0" indent="0">
              <a:buNone/>
            </a:pPr>
            <a:endParaRPr lang="en-US" sz="2000">
              <a:solidFill>
                <a:srgbClr val="000000"/>
              </a:solidFill>
              <a:latin typeface="Calibri"/>
              <a:cs typeface="Calibri"/>
            </a:endParaRPr>
          </a:p>
          <a:p>
            <a:pPr marL="197485" indent="-197485">
              <a:buFont typeface="Arial" panose="020B0604020202020204" pitchFamily="34" charset="0"/>
              <a:buChar char="•"/>
            </a:pPr>
            <a:endParaRPr lang="en-US" sz="2000">
              <a:solidFill>
                <a:srgbClr val="000000"/>
              </a:solidFill>
              <a:latin typeface="Calibri"/>
              <a:cs typeface="Calibri"/>
            </a:endParaRPr>
          </a:p>
          <a:p>
            <a:pPr marL="0" indent="0">
              <a:buNone/>
            </a:pPr>
            <a:endParaRPr lang="en-US" sz="2000">
              <a:latin typeface="Calibri Light"/>
              <a:cs typeface="Calibri Light"/>
            </a:endParaRPr>
          </a:p>
        </p:txBody>
      </p:sp>
      <p:sp>
        <p:nvSpPr>
          <p:cNvPr id="4" name="Text Placeholder 3">
            <a:extLst>
              <a:ext uri="{FF2B5EF4-FFF2-40B4-BE49-F238E27FC236}">
                <a16:creationId xmlns:a16="http://schemas.microsoft.com/office/drawing/2014/main" id="{D62816E5-94E4-43D0-82AC-E3396B21761E}"/>
              </a:ext>
            </a:extLst>
          </p:cNvPr>
          <p:cNvSpPr>
            <a:spLocks noGrp="1"/>
          </p:cNvSpPr>
          <p:nvPr>
            <p:ph type="body" sz="quarter" idx="16"/>
          </p:nvPr>
        </p:nvSpPr>
        <p:spPr/>
        <p:txBody>
          <a:bodyPr vert="horz" lIns="0" tIns="0" rIns="0" bIns="0" rtlCol="0" anchor="t">
            <a:noAutofit/>
          </a:bodyPr>
          <a:lstStyle/>
          <a:p>
            <a:r>
              <a:rPr lang="en-US"/>
              <a:t>LNG quality Planner</a:t>
            </a:r>
            <a:endParaRPr lang="en-US">
              <a:cs typeface="Calibri Light"/>
            </a:endParaRPr>
          </a:p>
          <a:p>
            <a:endParaRPr lang="en-US"/>
          </a:p>
        </p:txBody>
      </p:sp>
      <p:sp>
        <p:nvSpPr>
          <p:cNvPr id="5" name="Slide Number Placeholder 4">
            <a:extLst>
              <a:ext uri="{FF2B5EF4-FFF2-40B4-BE49-F238E27FC236}">
                <a16:creationId xmlns:a16="http://schemas.microsoft.com/office/drawing/2014/main" id="{46953B2B-AFB7-4ED9-B0CE-00AEC3EE1FC3}"/>
              </a:ext>
            </a:extLst>
          </p:cNvPr>
          <p:cNvSpPr>
            <a:spLocks noGrp="1"/>
          </p:cNvSpPr>
          <p:nvPr>
            <p:ph type="sldNum" sz="quarter" idx="18"/>
          </p:nvPr>
        </p:nvSpPr>
        <p:spPr/>
        <p:txBody>
          <a:bodyPr/>
          <a:lstStyle/>
          <a:p>
            <a:fld id="{7A3F00B2-786C-401B-9EB3-42A9D0DD4A9F}" type="slidenum">
              <a:rPr lang="nb-NO" smtClean="0"/>
              <a:pPr/>
              <a:t>2</a:t>
            </a:fld>
            <a:endParaRPr lang="nb-NO"/>
          </a:p>
        </p:txBody>
      </p:sp>
      <p:pic>
        <p:nvPicPr>
          <p:cNvPr id="7" name="Picture 7" descr="A picture containing text, monitor, black, electronics&#10;&#10;Description automatically generated">
            <a:extLst>
              <a:ext uri="{FF2B5EF4-FFF2-40B4-BE49-F238E27FC236}">
                <a16:creationId xmlns:a16="http://schemas.microsoft.com/office/drawing/2014/main" id="{A2AC62F8-0227-4225-BA11-90B4C695F7C2}"/>
              </a:ext>
            </a:extLst>
          </p:cNvPr>
          <p:cNvPicPr>
            <a:picLocks noChangeAspect="1"/>
          </p:cNvPicPr>
          <p:nvPr/>
        </p:nvPicPr>
        <p:blipFill>
          <a:blip r:embed="rId3"/>
          <a:stretch>
            <a:fillRect/>
          </a:stretch>
        </p:blipFill>
        <p:spPr>
          <a:xfrm>
            <a:off x="-57253" y="2085619"/>
            <a:ext cx="6864304" cy="3280591"/>
          </a:xfrm>
          <a:prstGeom prst="rect">
            <a:avLst/>
          </a:prstGeom>
        </p:spPr>
      </p:pic>
      <p:sp>
        <p:nvSpPr>
          <p:cNvPr id="11" name="TextBox 10">
            <a:extLst>
              <a:ext uri="{FF2B5EF4-FFF2-40B4-BE49-F238E27FC236}">
                <a16:creationId xmlns:a16="http://schemas.microsoft.com/office/drawing/2014/main" id="{6A2A277C-B172-4297-9334-32B55DDC2572}"/>
              </a:ext>
            </a:extLst>
          </p:cNvPr>
          <p:cNvSpPr txBox="1"/>
          <p:nvPr/>
        </p:nvSpPr>
        <p:spPr>
          <a:xfrm>
            <a:off x="6260340" y="3510082"/>
            <a:ext cx="552287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rgbClr val="001639"/>
                </a:solidFill>
                <a:cs typeface="Calibri Light"/>
              </a:rPr>
              <a:t>Without the planner it is cumbersome to have a clear and updated picture of the cargo quality evolution. Requiring higher margins and potentially missing out on opportunities.</a:t>
            </a:r>
            <a:endParaRPr lang="en-US" sz="2000"/>
          </a:p>
        </p:txBody>
      </p:sp>
    </p:spTree>
    <p:extLst>
      <p:ext uri="{BB962C8B-B14F-4D97-AF65-F5344CB8AC3E}">
        <p14:creationId xmlns:p14="http://schemas.microsoft.com/office/powerpoint/2010/main" val="214695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FE4F804-754B-4470-8EAE-BEA066E9BC9E}"/>
              </a:ext>
            </a:extLst>
          </p:cNvPr>
          <p:cNvSpPr>
            <a:spLocks noGrp="1"/>
          </p:cNvSpPr>
          <p:nvPr>
            <p:ph type="title"/>
          </p:nvPr>
        </p:nvSpPr>
        <p:spPr>
          <a:xfrm>
            <a:off x="2034805" y="691698"/>
            <a:ext cx="8106895" cy="535531"/>
          </a:xfrm>
        </p:spPr>
        <p:txBody>
          <a:bodyPr/>
          <a:lstStyle/>
          <a:p>
            <a:r>
              <a:rPr lang="en-US" b="0">
                <a:solidFill>
                  <a:srgbClr val="000000"/>
                </a:solidFill>
                <a:latin typeface="Calibri Light"/>
                <a:cs typeface="Calibri"/>
              </a:rPr>
              <a:t>The application</a:t>
            </a:r>
            <a:endParaRPr lang="nb-NO">
              <a:latin typeface="Calibri"/>
            </a:endParaRPr>
          </a:p>
        </p:txBody>
      </p:sp>
      <p:sp>
        <p:nvSpPr>
          <p:cNvPr id="6" name="Plassholder for tekst 5">
            <a:extLst>
              <a:ext uri="{FF2B5EF4-FFF2-40B4-BE49-F238E27FC236}">
                <a16:creationId xmlns:a16="http://schemas.microsoft.com/office/drawing/2014/main" id="{C10098C4-01C9-4282-A5D2-A3C8395B80CA}"/>
              </a:ext>
            </a:extLst>
          </p:cNvPr>
          <p:cNvSpPr>
            <a:spLocks noGrp="1"/>
          </p:cNvSpPr>
          <p:nvPr>
            <p:ph type="body" sz="quarter" idx="16"/>
          </p:nvPr>
        </p:nvSpPr>
        <p:spPr/>
        <p:txBody>
          <a:bodyPr vert="horz" lIns="0" tIns="0" rIns="0" bIns="0" rtlCol="0" anchor="t">
            <a:noAutofit/>
          </a:bodyPr>
          <a:lstStyle/>
          <a:p>
            <a:r>
              <a:rPr lang="en-US">
                <a:ea typeface="+mn-lt"/>
                <a:cs typeface="+mn-lt"/>
              </a:rPr>
              <a:t>LNG quality Planner</a:t>
            </a:r>
          </a:p>
          <a:p>
            <a:endParaRPr lang="en-US">
              <a:ea typeface="+mn-lt"/>
              <a:cs typeface="+mn-lt"/>
            </a:endParaRPr>
          </a:p>
          <a:p>
            <a:endParaRPr lang="nb-NO">
              <a:cs typeface="Calibri Light"/>
            </a:endParaRPr>
          </a:p>
        </p:txBody>
      </p:sp>
      <p:sp>
        <p:nvSpPr>
          <p:cNvPr id="5" name="Plassholder for lysbildenummer 4">
            <a:extLst>
              <a:ext uri="{FF2B5EF4-FFF2-40B4-BE49-F238E27FC236}">
                <a16:creationId xmlns:a16="http://schemas.microsoft.com/office/drawing/2014/main" id="{47210EFF-4D79-409C-9BD1-E4118B002BD9}"/>
              </a:ext>
            </a:extLst>
          </p:cNvPr>
          <p:cNvSpPr>
            <a:spLocks noGrp="1"/>
          </p:cNvSpPr>
          <p:nvPr>
            <p:ph type="sldNum" sz="quarter" idx="18"/>
          </p:nvPr>
        </p:nvSpPr>
        <p:spPr/>
        <p:txBody>
          <a:bodyPr/>
          <a:lstStyle/>
          <a:p>
            <a:fld id="{7A3F00B2-786C-401B-9EB3-42A9D0DD4A9F}" type="slidenum">
              <a:rPr lang="nb-NO" smtClean="0"/>
              <a:pPr/>
              <a:t>3</a:t>
            </a:fld>
            <a:endParaRPr lang="nb-NO"/>
          </a:p>
        </p:txBody>
      </p:sp>
      <p:sp>
        <p:nvSpPr>
          <p:cNvPr id="18" name="TextBox 17">
            <a:extLst>
              <a:ext uri="{FF2B5EF4-FFF2-40B4-BE49-F238E27FC236}">
                <a16:creationId xmlns:a16="http://schemas.microsoft.com/office/drawing/2014/main" id="{93E7E63C-273F-46A3-AA1F-F977AC5649D2}"/>
              </a:ext>
            </a:extLst>
          </p:cNvPr>
          <p:cNvSpPr txBox="1"/>
          <p:nvPr/>
        </p:nvSpPr>
        <p:spPr>
          <a:xfrm>
            <a:off x="694474" y="2228824"/>
            <a:ext cx="34313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1639"/>
                </a:solidFill>
                <a:cs typeface="Arial"/>
              </a:rPr>
              <a:t>Gives you an easy and flexible way to verify the consequences of reshuffling your cargo to different destinations.</a:t>
            </a:r>
            <a:r>
              <a:rPr lang="en-US" sz="1800">
                <a:cs typeface="Arial"/>
              </a:rPr>
              <a:t>​</a:t>
            </a:r>
            <a:endParaRPr lang="en-US" sz="1800"/>
          </a:p>
        </p:txBody>
      </p:sp>
      <p:pic>
        <p:nvPicPr>
          <p:cNvPr id="31" name="Picture 31">
            <a:extLst>
              <a:ext uri="{FF2B5EF4-FFF2-40B4-BE49-F238E27FC236}">
                <a16:creationId xmlns:a16="http://schemas.microsoft.com/office/drawing/2014/main" id="{B169FD8E-9B4D-4FE9-9406-801B18AC6E54}"/>
              </a:ext>
            </a:extLst>
          </p:cNvPr>
          <p:cNvPicPr>
            <a:picLocks noChangeAspect="1"/>
          </p:cNvPicPr>
          <p:nvPr/>
        </p:nvPicPr>
        <p:blipFill>
          <a:blip r:embed="rId3"/>
          <a:stretch>
            <a:fillRect/>
          </a:stretch>
        </p:blipFill>
        <p:spPr>
          <a:xfrm>
            <a:off x="4072857" y="1606123"/>
            <a:ext cx="7643726" cy="4302688"/>
          </a:xfrm>
          <a:prstGeom prst="rect">
            <a:avLst/>
          </a:prstGeom>
        </p:spPr>
      </p:pic>
    </p:spTree>
    <p:extLst>
      <p:ext uri="{BB962C8B-B14F-4D97-AF65-F5344CB8AC3E}">
        <p14:creationId xmlns:p14="http://schemas.microsoft.com/office/powerpoint/2010/main" val="336738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FE4F804-754B-4470-8EAE-BEA066E9BC9E}"/>
              </a:ext>
            </a:extLst>
          </p:cNvPr>
          <p:cNvSpPr>
            <a:spLocks noGrp="1"/>
          </p:cNvSpPr>
          <p:nvPr>
            <p:ph type="title"/>
          </p:nvPr>
        </p:nvSpPr>
        <p:spPr>
          <a:xfrm>
            <a:off x="2034805" y="691698"/>
            <a:ext cx="8106895" cy="535531"/>
          </a:xfrm>
        </p:spPr>
        <p:txBody>
          <a:bodyPr/>
          <a:lstStyle/>
          <a:p>
            <a:r>
              <a:rPr lang="en-US" b="0">
                <a:solidFill>
                  <a:srgbClr val="000000"/>
                </a:solidFill>
                <a:latin typeface="Calibri Light"/>
                <a:cs typeface="Calibri"/>
              </a:rPr>
              <a:t>The application</a:t>
            </a:r>
            <a:endParaRPr lang="nb-NO">
              <a:latin typeface="Calibri"/>
            </a:endParaRPr>
          </a:p>
        </p:txBody>
      </p:sp>
      <p:sp>
        <p:nvSpPr>
          <p:cNvPr id="6" name="Plassholder for tekst 5">
            <a:extLst>
              <a:ext uri="{FF2B5EF4-FFF2-40B4-BE49-F238E27FC236}">
                <a16:creationId xmlns:a16="http://schemas.microsoft.com/office/drawing/2014/main" id="{C10098C4-01C9-4282-A5D2-A3C8395B80CA}"/>
              </a:ext>
            </a:extLst>
          </p:cNvPr>
          <p:cNvSpPr>
            <a:spLocks noGrp="1"/>
          </p:cNvSpPr>
          <p:nvPr>
            <p:ph type="body" sz="quarter" idx="16"/>
          </p:nvPr>
        </p:nvSpPr>
        <p:spPr/>
        <p:txBody>
          <a:bodyPr vert="horz" lIns="0" tIns="0" rIns="0" bIns="0" rtlCol="0" anchor="t">
            <a:noAutofit/>
          </a:bodyPr>
          <a:lstStyle/>
          <a:p>
            <a:r>
              <a:rPr lang="en-US">
                <a:ea typeface="+mn-lt"/>
                <a:cs typeface="+mn-lt"/>
              </a:rPr>
              <a:t>LNG quality Planner</a:t>
            </a:r>
          </a:p>
          <a:p>
            <a:endParaRPr lang="en-US">
              <a:ea typeface="+mn-lt"/>
              <a:cs typeface="+mn-lt"/>
            </a:endParaRPr>
          </a:p>
          <a:p>
            <a:endParaRPr lang="nb-NO">
              <a:cs typeface="Calibri Light"/>
            </a:endParaRPr>
          </a:p>
        </p:txBody>
      </p:sp>
      <p:sp>
        <p:nvSpPr>
          <p:cNvPr id="5" name="Plassholder for lysbildenummer 4">
            <a:extLst>
              <a:ext uri="{FF2B5EF4-FFF2-40B4-BE49-F238E27FC236}">
                <a16:creationId xmlns:a16="http://schemas.microsoft.com/office/drawing/2014/main" id="{47210EFF-4D79-409C-9BD1-E4118B002BD9}"/>
              </a:ext>
            </a:extLst>
          </p:cNvPr>
          <p:cNvSpPr>
            <a:spLocks noGrp="1"/>
          </p:cNvSpPr>
          <p:nvPr>
            <p:ph type="sldNum" sz="quarter" idx="18"/>
          </p:nvPr>
        </p:nvSpPr>
        <p:spPr/>
        <p:txBody>
          <a:bodyPr/>
          <a:lstStyle/>
          <a:p>
            <a:fld id="{7A3F00B2-786C-401B-9EB3-42A9D0DD4A9F}" type="slidenum">
              <a:rPr lang="nb-NO" smtClean="0"/>
              <a:pPr/>
              <a:t>4</a:t>
            </a:fld>
            <a:endParaRPr lang="nb-NO"/>
          </a:p>
        </p:txBody>
      </p:sp>
      <p:pic>
        <p:nvPicPr>
          <p:cNvPr id="8" name="Picture 8">
            <a:extLst>
              <a:ext uri="{FF2B5EF4-FFF2-40B4-BE49-F238E27FC236}">
                <a16:creationId xmlns:a16="http://schemas.microsoft.com/office/drawing/2014/main" id="{322B48DB-6E97-4780-98CD-9160E812FD28}"/>
              </a:ext>
            </a:extLst>
          </p:cNvPr>
          <p:cNvPicPr>
            <a:picLocks noChangeAspect="1"/>
          </p:cNvPicPr>
          <p:nvPr/>
        </p:nvPicPr>
        <p:blipFill>
          <a:blip r:embed="rId2"/>
          <a:stretch>
            <a:fillRect/>
          </a:stretch>
        </p:blipFill>
        <p:spPr>
          <a:xfrm>
            <a:off x="4633143" y="1773670"/>
            <a:ext cx="7226104" cy="4093045"/>
          </a:xfrm>
          <a:prstGeom prst="rect">
            <a:avLst/>
          </a:prstGeom>
        </p:spPr>
      </p:pic>
      <p:sp>
        <p:nvSpPr>
          <p:cNvPr id="2" name="TextBox 1">
            <a:extLst>
              <a:ext uri="{FF2B5EF4-FFF2-40B4-BE49-F238E27FC236}">
                <a16:creationId xmlns:a16="http://schemas.microsoft.com/office/drawing/2014/main" id="{1FD7E483-DD4E-4FB1-A9BC-85A6F9AE2276}"/>
              </a:ext>
            </a:extLst>
          </p:cNvPr>
          <p:cNvSpPr txBox="1"/>
          <p:nvPr/>
        </p:nvSpPr>
        <p:spPr>
          <a:xfrm>
            <a:off x="696179" y="2230049"/>
            <a:ext cx="391094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t>Quickly setup of cargo input using drag and drop of composition, volume and temperature.  </a:t>
            </a:r>
            <a:endParaRPr lang="en-US"/>
          </a:p>
          <a:p>
            <a:endParaRPr lang="en-US" sz="1800" dirty="0"/>
          </a:p>
          <a:p>
            <a:r>
              <a:rPr lang="en-US" sz="1800" dirty="0"/>
              <a:t>Easy to  export the estimated quality in different formats.</a:t>
            </a:r>
            <a:endParaRPr lang="en-US">
              <a:cs typeface="Calibri Light"/>
            </a:endParaRPr>
          </a:p>
        </p:txBody>
      </p:sp>
    </p:spTree>
    <p:extLst>
      <p:ext uri="{BB962C8B-B14F-4D97-AF65-F5344CB8AC3E}">
        <p14:creationId xmlns:p14="http://schemas.microsoft.com/office/powerpoint/2010/main" val="1575140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9FE4F804-754B-4470-8EAE-BEA066E9BC9E}"/>
              </a:ext>
            </a:extLst>
          </p:cNvPr>
          <p:cNvSpPr>
            <a:spLocks noGrp="1"/>
          </p:cNvSpPr>
          <p:nvPr>
            <p:ph type="title"/>
          </p:nvPr>
        </p:nvSpPr>
        <p:spPr>
          <a:xfrm>
            <a:off x="2034805" y="691698"/>
            <a:ext cx="8106895" cy="535531"/>
          </a:xfrm>
        </p:spPr>
        <p:txBody>
          <a:bodyPr/>
          <a:lstStyle/>
          <a:p>
            <a:r>
              <a:rPr lang="en-US" b="0">
                <a:solidFill>
                  <a:srgbClr val="000000"/>
                </a:solidFill>
                <a:latin typeface="Calibri Light"/>
                <a:cs typeface="Calibri"/>
              </a:rPr>
              <a:t>The application</a:t>
            </a:r>
            <a:endParaRPr lang="nb-NO">
              <a:latin typeface="Calibri"/>
            </a:endParaRPr>
          </a:p>
        </p:txBody>
      </p:sp>
      <p:sp>
        <p:nvSpPr>
          <p:cNvPr id="6" name="Plassholder for tekst 5">
            <a:extLst>
              <a:ext uri="{FF2B5EF4-FFF2-40B4-BE49-F238E27FC236}">
                <a16:creationId xmlns:a16="http://schemas.microsoft.com/office/drawing/2014/main" id="{C10098C4-01C9-4282-A5D2-A3C8395B80CA}"/>
              </a:ext>
            </a:extLst>
          </p:cNvPr>
          <p:cNvSpPr>
            <a:spLocks noGrp="1"/>
          </p:cNvSpPr>
          <p:nvPr>
            <p:ph type="body" sz="quarter" idx="16"/>
          </p:nvPr>
        </p:nvSpPr>
        <p:spPr/>
        <p:txBody>
          <a:bodyPr vert="horz" lIns="0" tIns="0" rIns="0" bIns="0" rtlCol="0" anchor="t">
            <a:noAutofit/>
          </a:bodyPr>
          <a:lstStyle/>
          <a:p>
            <a:r>
              <a:rPr lang="en-US">
                <a:ea typeface="+mn-lt"/>
                <a:cs typeface="+mn-lt"/>
              </a:rPr>
              <a:t>LNG quality Planner</a:t>
            </a:r>
          </a:p>
          <a:p>
            <a:endParaRPr lang="en-US">
              <a:ea typeface="+mn-lt"/>
              <a:cs typeface="+mn-lt"/>
            </a:endParaRPr>
          </a:p>
          <a:p>
            <a:endParaRPr lang="nb-NO">
              <a:cs typeface="Calibri Light"/>
            </a:endParaRPr>
          </a:p>
        </p:txBody>
      </p:sp>
      <p:sp>
        <p:nvSpPr>
          <p:cNvPr id="5" name="Plassholder for lysbildenummer 4">
            <a:extLst>
              <a:ext uri="{FF2B5EF4-FFF2-40B4-BE49-F238E27FC236}">
                <a16:creationId xmlns:a16="http://schemas.microsoft.com/office/drawing/2014/main" id="{47210EFF-4D79-409C-9BD1-E4118B002BD9}"/>
              </a:ext>
            </a:extLst>
          </p:cNvPr>
          <p:cNvSpPr>
            <a:spLocks noGrp="1"/>
          </p:cNvSpPr>
          <p:nvPr>
            <p:ph type="sldNum" sz="quarter" idx="18"/>
          </p:nvPr>
        </p:nvSpPr>
        <p:spPr/>
        <p:txBody>
          <a:bodyPr/>
          <a:lstStyle/>
          <a:p>
            <a:fld id="{7A3F00B2-786C-401B-9EB3-42A9D0DD4A9F}" type="slidenum">
              <a:rPr lang="nb-NO" smtClean="0"/>
              <a:pPr/>
              <a:t>5</a:t>
            </a:fld>
            <a:endParaRPr lang="nb-NO"/>
          </a:p>
        </p:txBody>
      </p:sp>
      <p:sp>
        <p:nvSpPr>
          <p:cNvPr id="2" name="TextBox 1">
            <a:extLst>
              <a:ext uri="{FF2B5EF4-FFF2-40B4-BE49-F238E27FC236}">
                <a16:creationId xmlns:a16="http://schemas.microsoft.com/office/drawing/2014/main" id="{736BEB16-5555-4C59-AEFD-71399171CD3A}"/>
              </a:ext>
            </a:extLst>
          </p:cNvPr>
          <p:cNvSpPr txBox="1"/>
          <p:nvPr/>
        </p:nvSpPr>
        <p:spPr>
          <a:xfrm>
            <a:off x="696686" y="2220687"/>
            <a:ext cx="412865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dirty="0"/>
              <a:t>The output of the planner can easily adapt the Wobbe, GCV and other parameters to </a:t>
            </a:r>
            <a:r>
              <a:rPr lang="en-US" sz="1800"/>
              <a:t>the units and references corresponding </a:t>
            </a:r>
            <a:r>
              <a:rPr lang="en-US" sz="1800" dirty="0"/>
              <a:t>with contractual parameters.</a:t>
            </a:r>
          </a:p>
          <a:p>
            <a:endParaRPr lang="en-US" sz="1800">
              <a:cs typeface="Calibri Light"/>
            </a:endParaRPr>
          </a:p>
          <a:p>
            <a:r>
              <a:rPr lang="en-US" sz="1400">
                <a:ea typeface="+mn-lt"/>
                <a:cs typeface="+mn-lt"/>
              </a:rPr>
              <a:t>Standards applied: </a:t>
            </a:r>
            <a:endParaRPr lang="en-US" sz="1400">
              <a:cs typeface="Calibri Light"/>
            </a:endParaRPr>
          </a:p>
          <a:p>
            <a:pPr marL="285750" indent="-285750">
              <a:buFont typeface="Arial"/>
              <a:buChar char="•"/>
            </a:pPr>
            <a:r>
              <a:rPr lang="en-US" sz="1400">
                <a:ea typeface="+mn-lt"/>
                <a:cs typeface="+mn-lt"/>
              </a:rPr>
              <a:t>ISO6976</a:t>
            </a:r>
          </a:p>
          <a:p>
            <a:pPr marL="285750" indent="-285750">
              <a:buFont typeface="Arial"/>
              <a:buChar char="•"/>
            </a:pPr>
            <a:r>
              <a:rPr lang="en-US" sz="1400">
                <a:ea typeface="+mn-lt"/>
                <a:cs typeface="+mn-lt"/>
              </a:rPr>
              <a:t>ISO6576</a:t>
            </a:r>
          </a:p>
          <a:p>
            <a:pPr marL="285750" indent="-285750">
              <a:buFont typeface="Arial"/>
              <a:buChar char="•"/>
            </a:pPr>
            <a:r>
              <a:rPr lang="en-US" sz="1400">
                <a:ea typeface="+mn-lt"/>
                <a:cs typeface="+mn-lt"/>
              </a:rPr>
              <a:t>EN16726</a:t>
            </a:r>
            <a:endParaRPr lang="en-US" sz="1400">
              <a:cs typeface="Calibri Light"/>
            </a:endParaRPr>
          </a:p>
          <a:p>
            <a:pPr marL="285750" indent="-285750">
              <a:buFont typeface="Arial"/>
              <a:buChar char="•"/>
            </a:pPr>
            <a:r>
              <a:rPr lang="en-US" sz="1400">
                <a:ea typeface="+mn-lt"/>
                <a:cs typeface="+mn-lt"/>
              </a:rPr>
              <a:t>PKI V1.2</a:t>
            </a:r>
            <a:endParaRPr lang="en-US" sz="1400">
              <a:cs typeface="Calibri Light"/>
            </a:endParaRPr>
          </a:p>
        </p:txBody>
      </p:sp>
      <p:pic>
        <p:nvPicPr>
          <p:cNvPr id="15" name="Picture 16">
            <a:extLst>
              <a:ext uri="{FF2B5EF4-FFF2-40B4-BE49-F238E27FC236}">
                <a16:creationId xmlns:a16="http://schemas.microsoft.com/office/drawing/2014/main" id="{C01FD9A6-1F6F-4F07-B41F-5485FFF5D5C2}"/>
              </a:ext>
            </a:extLst>
          </p:cNvPr>
          <p:cNvPicPr>
            <a:picLocks noChangeAspect="1"/>
          </p:cNvPicPr>
          <p:nvPr/>
        </p:nvPicPr>
        <p:blipFill>
          <a:blip r:embed="rId3"/>
          <a:stretch>
            <a:fillRect/>
          </a:stretch>
        </p:blipFill>
        <p:spPr>
          <a:xfrm>
            <a:off x="5006234" y="1838623"/>
            <a:ext cx="6986392" cy="3744425"/>
          </a:xfrm>
          <a:prstGeom prst="rect">
            <a:avLst/>
          </a:prstGeom>
        </p:spPr>
      </p:pic>
    </p:spTree>
    <p:extLst>
      <p:ext uri="{BB962C8B-B14F-4D97-AF65-F5344CB8AC3E}">
        <p14:creationId xmlns:p14="http://schemas.microsoft.com/office/powerpoint/2010/main" val="904471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8334-EF2B-4C2B-98E6-2721E433E560}"/>
              </a:ext>
            </a:extLst>
          </p:cNvPr>
          <p:cNvSpPr>
            <a:spLocks noGrp="1"/>
          </p:cNvSpPr>
          <p:nvPr>
            <p:ph type="title"/>
          </p:nvPr>
        </p:nvSpPr>
        <p:spPr>
          <a:xfrm>
            <a:off x="2034805" y="691698"/>
            <a:ext cx="8106895" cy="535531"/>
          </a:xfrm>
        </p:spPr>
        <p:txBody>
          <a:bodyPr/>
          <a:lstStyle/>
          <a:p>
            <a:r>
              <a:rPr lang="en-US" b="0">
                <a:solidFill>
                  <a:srgbClr val="000000"/>
                </a:solidFill>
                <a:latin typeface="Calibri Light"/>
                <a:cs typeface="Calibri"/>
              </a:rPr>
              <a:t>Future</a:t>
            </a:r>
            <a:endParaRPr lang="en-US"/>
          </a:p>
        </p:txBody>
      </p:sp>
      <p:sp>
        <p:nvSpPr>
          <p:cNvPr id="3" name="Content Placeholder 2">
            <a:extLst>
              <a:ext uri="{FF2B5EF4-FFF2-40B4-BE49-F238E27FC236}">
                <a16:creationId xmlns:a16="http://schemas.microsoft.com/office/drawing/2014/main" id="{8FEE96BA-75E1-4F8D-9E3B-B54E43367819}"/>
              </a:ext>
            </a:extLst>
          </p:cNvPr>
          <p:cNvSpPr>
            <a:spLocks noGrp="1"/>
          </p:cNvSpPr>
          <p:nvPr>
            <p:ph sz="half" idx="1"/>
          </p:nvPr>
        </p:nvSpPr>
        <p:spPr>
          <a:xfrm>
            <a:off x="2034805" y="2153514"/>
            <a:ext cx="8106895" cy="1365877"/>
          </a:xfrm>
        </p:spPr>
        <p:txBody>
          <a:bodyPr vert="horz" lIns="0" tIns="0" rIns="0" bIns="0" rtlCol="0" anchor="t">
            <a:noAutofit/>
          </a:bodyPr>
          <a:lstStyle/>
          <a:p>
            <a:pPr marL="197485" indent="-197485">
              <a:buFont typeface="Arial" panose="020B0604020202020204" pitchFamily="34" charset="0"/>
              <a:buChar char="•"/>
            </a:pPr>
            <a:r>
              <a:rPr lang="en-US">
                <a:solidFill>
                  <a:srgbClr val="000000"/>
                </a:solidFill>
                <a:latin typeface="Verdana"/>
                <a:ea typeface="Verdana"/>
              </a:rPr>
              <a:t>Further improve the speed and quality of doing cargo quality estimates by including ship data form Kongsberg Maritime sensors to provide real-time updates of your quality estimates.</a:t>
            </a:r>
            <a:endParaRPr lang="en-US" b="0" i="0">
              <a:solidFill>
                <a:srgbClr val="000000"/>
              </a:solidFill>
              <a:effectLst/>
              <a:latin typeface="Verdana"/>
              <a:ea typeface="Verdana"/>
              <a:cs typeface="Arial"/>
            </a:endParaRPr>
          </a:p>
          <a:p>
            <a:pPr marL="197485" indent="-197485">
              <a:buFont typeface="Arial" panose="020B0604020202020204" pitchFamily="34" charset="0"/>
              <a:buChar char="•"/>
            </a:pPr>
            <a:endParaRPr lang="en-US">
              <a:solidFill>
                <a:srgbClr val="000000"/>
              </a:solidFill>
              <a:latin typeface="Verdana"/>
              <a:ea typeface="Verdana"/>
              <a:cs typeface="Calibri Light"/>
            </a:endParaRPr>
          </a:p>
          <a:p>
            <a:pPr marL="197485" indent="-197485">
              <a:buFont typeface="Arial" panose="020B0604020202020204" pitchFamily="34" charset="0"/>
              <a:buChar char="•"/>
            </a:pPr>
            <a:endParaRPr lang="en-US">
              <a:solidFill>
                <a:srgbClr val="000000"/>
              </a:solidFill>
              <a:latin typeface="Verdana"/>
              <a:ea typeface="Verdana"/>
              <a:cs typeface="Calibri Light"/>
            </a:endParaRPr>
          </a:p>
          <a:p>
            <a:pPr marL="197485" indent="-197485">
              <a:buFont typeface="Arial" panose="020B0604020202020204" pitchFamily="34" charset="0"/>
              <a:buChar char="•"/>
            </a:pPr>
            <a:endParaRPr lang="en-US">
              <a:solidFill>
                <a:srgbClr val="000000"/>
              </a:solidFill>
              <a:latin typeface="Verdana"/>
              <a:ea typeface="Verdana"/>
              <a:cs typeface="Calibri Light"/>
            </a:endParaRPr>
          </a:p>
          <a:p>
            <a:pPr marL="197485" indent="-197485">
              <a:buFont typeface="Arial" panose="020B0604020202020204" pitchFamily="34" charset="0"/>
              <a:buChar char="•"/>
            </a:pPr>
            <a:endParaRPr lang="en-US">
              <a:solidFill>
                <a:srgbClr val="000000"/>
              </a:solidFill>
              <a:latin typeface="Verdana"/>
              <a:ea typeface="Verdana"/>
              <a:cs typeface="Calibri Light"/>
            </a:endParaRPr>
          </a:p>
          <a:p>
            <a:pPr marL="197485" indent="-197485"/>
            <a:endParaRPr lang="en-US">
              <a:cs typeface="Calibri Light"/>
            </a:endParaRPr>
          </a:p>
        </p:txBody>
      </p:sp>
      <p:sp>
        <p:nvSpPr>
          <p:cNvPr id="4" name="Text Placeholder 3">
            <a:extLst>
              <a:ext uri="{FF2B5EF4-FFF2-40B4-BE49-F238E27FC236}">
                <a16:creationId xmlns:a16="http://schemas.microsoft.com/office/drawing/2014/main" id="{A2105CE1-EE9D-4409-B15A-3AF22CF82518}"/>
              </a:ext>
            </a:extLst>
          </p:cNvPr>
          <p:cNvSpPr>
            <a:spLocks noGrp="1"/>
          </p:cNvSpPr>
          <p:nvPr>
            <p:ph type="body" sz="quarter" idx="16"/>
          </p:nvPr>
        </p:nvSpPr>
        <p:spPr/>
        <p:txBody>
          <a:bodyPr vert="horz" lIns="0" tIns="0" rIns="0" bIns="0" rtlCol="0" anchor="t">
            <a:noAutofit/>
          </a:bodyPr>
          <a:lstStyle/>
          <a:p>
            <a:r>
              <a:rPr lang="en-US"/>
              <a:t>LNG quality Planner</a:t>
            </a:r>
          </a:p>
          <a:p>
            <a:endParaRPr lang="en-US"/>
          </a:p>
        </p:txBody>
      </p:sp>
      <p:sp>
        <p:nvSpPr>
          <p:cNvPr id="5" name="Slide Number Placeholder 4">
            <a:extLst>
              <a:ext uri="{FF2B5EF4-FFF2-40B4-BE49-F238E27FC236}">
                <a16:creationId xmlns:a16="http://schemas.microsoft.com/office/drawing/2014/main" id="{52B4CB68-39DB-4E94-B790-297AD9D21E21}"/>
              </a:ext>
            </a:extLst>
          </p:cNvPr>
          <p:cNvSpPr>
            <a:spLocks noGrp="1"/>
          </p:cNvSpPr>
          <p:nvPr>
            <p:ph type="sldNum" sz="quarter" idx="18"/>
          </p:nvPr>
        </p:nvSpPr>
        <p:spPr/>
        <p:txBody>
          <a:bodyPr/>
          <a:lstStyle/>
          <a:p>
            <a:fld id="{7A3F00B2-786C-401B-9EB3-42A9D0DD4A9F}" type="slidenum">
              <a:rPr lang="nb-NO" smtClean="0"/>
              <a:pPr/>
              <a:t>6</a:t>
            </a:fld>
            <a:endParaRPr lang="nb-NO"/>
          </a:p>
        </p:txBody>
      </p:sp>
      <p:pic>
        <p:nvPicPr>
          <p:cNvPr id="6" name="Picture 6" descr="A picture containing text, electronics, computer, black&#10;&#10;Description automatically generated">
            <a:extLst>
              <a:ext uri="{FF2B5EF4-FFF2-40B4-BE49-F238E27FC236}">
                <a16:creationId xmlns:a16="http://schemas.microsoft.com/office/drawing/2014/main" id="{C57F78B3-5463-4CEA-95C8-3116C245E0FD}"/>
              </a:ext>
            </a:extLst>
          </p:cNvPr>
          <p:cNvPicPr>
            <a:picLocks noChangeAspect="1"/>
          </p:cNvPicPr>
          <p:nvPr/>
        </p:nvPicPr>
        <p:blipFill>
          <a:blip r:embed="rId2"/>
          <a:stretch>
            <a:fillRect/>
          </a:stretch>
        </p:blipFill>
        <p:spPr>
          <a:xfrm>
            <a:off x="7805216" y="3347182"/>
            <a:ext cx="2743200" cy="1831772"/>
          </a:xfrm>
          <a:prstGeom prst="rect">
            <a:avLst/>
          </a:prstGeom>
        </p:spPr>
      </p:pic>
      <p:cxnSp>
        <p:nvCxnSpPr>
          <p:cNvPr id="7" name="Straight Arrow Connector 6">
            <a:extLst>
              <a:ext uri="{FF2B5EF4-FFF2-40B4-BE49-F238E27FC236}">
                <a16:creationId xmlns:a16="http://schemas.microsoft.com/office/drawing/2014/main" id="{AB45DDB7-A4C3-49D7-8C43-A561DFD69E9C}"/>
              </a:ext>
            </a:extLst>
          </p:cNvPr>
          <p:cNvCxnSpPr/>
          <p:nvPr/>
        </p:nvCxnSpPr>
        <p:spPr>
          <a:xfrm flipV="1">
            <a:off x="5199108" y="4228416"/>
            <a:ext cx="1795035" cy="72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8" descr="Icon&#10;&#10;Description automatically generated">
            <a:extLst>
              <a:ext uri="{FF2B5EF4-FFF2-40B4-BE49-F238E27FC236}">
                <a16:creationId xmlns:a16="http://schemas.microsoft.com/office/drawing/2014/main" id="{EB216D55-0578-4419-A3BD-2DE73AE088BA}"/>
              </a:ext>
            </a:extLst>
          </p:cNvPr>
          <p:cNvPicPr>
            <a:picLocks noChangeAspect="1"/>
          </p:cNvPicPr>
          <p:nvPr/>
        </p:nvPicPr>
        <p:blipFill>
          <a:blip r:embed="rId3"/>
          <a:stretch>
            <a:fillRect/>
          </a:stretch>
        </p:blipFill>
        <p:spPr>
          <a:xfrm>
            <a:off x="2037302" y="3661574"/>
            <a:ext cx="2270631" cy="1205765"/>
          </a:xfrm>
          <a:prstGeom prst="rect">
            <a:avLst/>
          </a:prstGeom>
        </p:spPr>
      </p:pic>
    </p:spTree>
    <p:extLst>
      <p:ext uri="{BB962C8B-B14F-4D97-AF65-F5344CB8AC3E}">
        <p14:creationId xmlns:p14="http://schemas.microsoft.com/office/powerpoint/2010/main" val="3279793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79F298-F961-424E-B486-DC07DE836DB9}"/>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6BA5EAF1-88E5-441B-994C-F9EEAAA2B638}"/>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0DEEB002-5C7E-4F5E-92C8-F1B9A244D50E}"/>
              </a:ext>
            </a:extLst>
          </p:cNvPr>
          <p:cNvSpPr>
            <a:spLocks noGrp="1"/>
          </p:cNvSpPr>
          <p:nvPr>
            <p:ph type="body" sz="quarter" idx="14"/>
          </p:nvPr>
        </p:nvSpPr>
        <p:spPr/>
        <p:txBody>
          <a:bodyPr/>
          <a:lstStyle/>
          <a:p>
            <a:r>
              <a:rPr lang="en-US"/>
              <a:t>END</a:t>
            </a:r>
          </a:p>
        </p:txBody>
      </p:sp>
    </p:spTree>
    <p:extLst>
      <p:ext uri="{BB962C8B-B14F-4D97-AF65-F5344CB8AC3E}">
        <p14:creationId xmlns:p14="http://schemas.microsoft.com/office/powerpoint/2010/main" val="2315267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zSXNRpETjmrironmwXkdg"/>
</p:tagLst>
</file>

<file path=ppt/theme/theme1.xml><?xml version="1.0" encoding="utf-8"?>
<a:theme xmlns:a="http://schemas.openxmlformats.org/drawingml/2006/main" name="Office-tema">
  <a:themeElements>
    <a:clrScheme name="Kongsberg">
      <a:dk1>
        <a:sysClr val="windowText" lastClr="000000"/>
      </a:dk1>
      <a:lt1>
        <a:sysClr val="window" lastClr="FFFFFF"/>
      </a:lt1>
      <a:dk2>
        <a:srgbClr val="081839"/>
      </a:dk2>
      <a:lt2>
        <a:srgbClr val="E7E6E6"/>
      </a:lt2>
      <a:accent1>
        <a:srgbClr val="001639"/>
      </a:accent1>
      <a:accent2>
        <a:srgbClr val="50BFD1"/>
      </a:accent2>
      <a:accent3>
        <a:srgbClr val="A6845C"/>
      </a:accent3>
      <a:accent4>
        <a:srgbClr val="C8B59C"/>
      </a:accent4>
      <a:accent5>
        <a:srgbClr val="D7153A"/>
      </a:accent5>
      <a:accent6>
        <a:srgbClr val="F9F26D"/>
      </a:accent6>
      <a:hlink>
        <a:srgbClr val="0563C1"/>
      </a:hlink>
      <a:folHlink>
        <a:srgbClr val="954F72"/>
      </a:folHlink>
    </a:clrScheme>
    <a:fontScheme name="Kongsberg">
      <a:majorFont>
        <a:latin typeface="Calibri Light"/>
        <a:ea typeface=""/>
        <a:cs typeface=""/>
      </a:majorFont>
      <a:minorFont>
        <a:latin typeface="Calibri Light"/>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F5AADB1-51DD-4A86-A861-6EBFCBB67DF7}" vid="{F77D75F4-10DB-4440-9C68-9E111A03E4A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0B2A846C70A9469650C8E7E26200F1" ma:contentTypeVersion="3" ma:contentTypeDescription="Opprett et nytt dokument." ma:contentTypeScope="" ma:versionID="eea6cfd17970e06a8cd38b4a3ac74ef4">
  <xsd:schema xmlns:xsd="http://www.w3.org/2001/XMLSchema" xmlns:xs="http://www.w3.org/2001/XMLSchema" xmlns:p="http://schemas.microsoft.com/office/2006/metadata/properties" xmlns:ns2="7a0d4a4b-7582-4e70-9f19-026926d70326" xmlns:ns3="f8e131fd-4bcb-40ba-bacf-c38330974739" targetNamespace="http://schemas.microsoft.com/office/2006/metadata/properties" ma:root="true" ma:fieldsID="d347e894fd4cad47a58cd0fa34cc950b" ns2:_="" ns3:_="">
    <xsd:import namespace="7a0d4a4b-7582-4e70-9f19-026926d70326"/>
    <xsd:import namespace="f8e131fd-4bcb-40ba-bacf-c3833097473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0d4a4b-7582-4e70-9f19-026926d70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e131fd-4bcb-40ba-bacf-c38330974739"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A19283-8FF5-431C-A873-499BB283BB9F}">
  <ds:schemaRefs>
    <ds:schemaRef ds:uri="http://schemas.microsoft.com/sharepoint/v3/contenttype/forms"/>
  </ds:schemaRefs>
</ds:datastoreItem>
</file>

<file path=customXml/itemProps2.xml><?xml version="1.0" encoding="utf-8"?>
<ds:datastoreItem xmlns:ds="http://schemas.openxmlformats.org/officeDocument/2006/customXml" ds:itemID="{5A7C0410-6DA3-49E2-8690-BF528F56E427}">
  <ds:schemaRefs>
    <ds:schemaRef ds:uri="932504cf-58b5-451c-9efb-9e5a18b08f3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0451316-B451-4556-8268-E9A6ADF03FF1}">
  <ds:schemaRefs>
    <ds:schemaRef ds:uri="7a0d4a4b-7582-4e70-9f19-026926d70326"/>
    <ds:schemaRef ds:uri="f8e131fd-4bcb-40ba-bacf-c383309747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KONGSBERG</Template>
  <TotalTime>0</TotalTime>
  <Words>334</Words>
  <Application>Microsoft Office PowerPoint</Application>
  <PresentationFormat>Widescreen</PresentationFormat>
  <Paragraphs>53</Paragraphs>
  <Slides>7</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4" baseType="lpstr">
      <vt:lpstr>Arial</vt:lpstr>
      <vt:lpstr>Calibri</vt:lpstr>
      <vt:lpstr>Calibri Light</vt:lpstr>
      <vt:lpstr>Verdana</vt:lpstr>
      <vt:lpstr>Wingdings</vt:lpstr>
      <vt:lpstr>Office-tema</vt:lpstr>
      <vt:lpstr>think-cell Slide</vt:lpstr>
      <vt:lpstr>PowerPoint Presentation</vt:lpstr>
      <vt:lpstr>About</vt:lpstr>
      <vt:lpstr>The application</vt:lpstr>
      <vt:lpstr>The application</vt:lpstr>
      <vt:lpstr>The application</vt:lpstr>
      <vt:lpstr>Future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Øivind Tømmerås</dc:creator>
  <cp:lastModifiedBy>Øivind Tømmerås</cp:lastModifiedBy>
  <cp:revision>17</cp:revision>
  <dcterms:created xsi:type="dcterms:W3CDTF">2022-02-01T11:50:59Z</dcterms:created>
  <dcterms:modified xsi:type="dcterms:W3CDTF">2022-02-15T15:32:51Z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0x010100FA0B2A846C70A9469650C8E7E26200F1</vt:lpwstr>
  </property>
  <property fmtid="{D5CDD505-2E9C-101B-9397-08002B2CF9AE}" pid="3" name="_dlc_DocIdItemGuid">
    <vt:lpwstr>c904292a-e42a-49dc-8894-663583380a86</vt:lpwstr>
  </property>
</Properties>
</file>